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4" r:id="rId2"/>
    <p:sldMasterId id="2147484192" r:id="rId3"/>
  </p:sldMasterIdLst>
  <p:notesMasterIdLst>
    <p:notesMasterId r:id="rId33"/>
  </p:notesMasterIdLst>
  <p:sldIdLst>
    <p:sldId id="286" r:id="rId4"/>
    <p:sldId id="285" r:id="rId5"/>
    <p:sldId id="258" r:id="rId6"/>
    <p:sldId id="268" r:id="rId7"/>
    <p:sldId id="263" r:id="rId8"/>
    <p:sldId id="264" r:id="rId9"/>
    <p:sldId id="290" r:id="rId10"/>
    <p:sldId id="289" r:id="rId11"/>
    <p:sldId id="292" r:id="rId12"/>
    <p:sldId id="293" r:id="rId13"/>
    <p:sldId id="294" r:id="rId14"/>
    <p:sldId id="296" r:id="rId15"/>
    <p:sldId id="297" r:id="rId16"/>
    <p:sldId id="298" r:id="rId17"/>
    <p:sldId id="299" r:id="rId18"/>
    <p:sldId id="295" r:id="rId19"/>
    <p:sldId id="301" r:id="rId20"/>
    <p:sldId id="302" r:id="rId21"/>
    <p:sldId id="303" r:id="rId22"/>
    <p:sldId id="291" r:id="rId23"/>
    <p:sldId id="278" r:id="rId24"/>
    <p:sldId id="288" r:id="rId25"/>
    <p:sldId id="287" r:id="rId26"/>
    <p:sldId id="284" r:id="rId27"/>
    <p:sldId id="306" r:id="rId28"/>
    <p:sldId id="305" r:id="rId29"/>
    <p:sldId id="304" r:id="rId30"/>
    <p:sldId id="307" r:id="rId31"/>
    <p:sldId id="308"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Garamond"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Garamond"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Garamond"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Garamond" charset="0"/>
        <a:ea typeface="ＭＳ Ｐゴシック" charset="0"/>
        <a:cs typeface="ＭＳ Ｐゴシック" charset="0"/>
      </a:defRPr>
    </a:lvl5pPr>
    <a:lvl6pPr marL="2286000" algn="l" defTabSz="457200" rtl="0" eaLnBrk="1" latinLnBrk="0" hangingPunct="1">
      <a:defRPr kern="1200">
        <a:solidFill>
          <a:schemeClr val="tx1"/>
        </a:solidFill>
        <a:latin typeface="Garamond" charset="0"/>
        <a:ea typeface="ＭＳ Ｐゴシック" charset="0"/>
        <a:cs typeface="ＭＳ Ｐゴシック" charset="0"/>
      </a:defRPr>
    </a:lvl6pPr>
    <a:lvl7pPr marL="2743200" algn="l" defTabSz="457200" rtl="0" eaLnBrk="1" latinLnBrk="0" hangingPunct="1">
      <a:defRPr kern="1200">
        <a:solidFill>
          <a:schemeClr val="tx1"/>
        </a:solidFill>
        <a:latin typeface="Garamond" charset="0"/>
        <a:ea typeface="ＭＳ Ｐゴシック" charset="0"/>
        <a:cs typeface="ＭＳ Ｐゴシック" charset="0"/>
      </a:defRPr>
    </a:lvl7pPr>
    <a:lvl8pPr marL="3200400" algn="l" defTabSz="457200" rtl="0" eaLnBrk="1" latinLnBrk="0" hangingPunct="1">
      <a:defRPr kern="1200">
        <a:solidFill>
          <a:schemeClr val="tx1"/>
        </a:solidFill>
        <a:latin typeface="Garamond" charset="0"/>
        <a:ea typeface="ＭＳ Ｐゴシック" charset="0"/>
        <a:cs typeface="ＭＳ Ｐゴシック" charset="0"/>
      </a:defRPr>
    </a:lvl8pPr>
    <a:lvl9pPr marL="3657600" algn="l" defTabSz="457200" rtl="0" eaLnBrk="1" latinLnBrk="0" hangingPunct="1">
      <a:defRPr kern="1200">
        <a:solidFill>
          <a:schemeClr val="tx1"/>
        </a:solidFill>
        <a:latin typeface="Garamond"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88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en-SG"/>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en-SG"/>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SG" noProof="0" smtClean="0"/>
              <a:t>Click to edit Master text styles</a:t>
            </a:r>
          </a:p>
          <a:p>
            <a:pPr lvl="1"/>
            <a:r>
              <a:rPr lang="en-SG" noProof="0" smtClean="0"/>
              <a:t>Second level</a:t>
            </a:r>
          </a:p>
          <a:p>
            <a:pPr lvl="2"/>
            <a:r>
              <a:rPr lang="en-SG" noProof="0" smtClean="0"/>
              <a:t>Third level</a:t>
            </a:r>
          </a:p>
          <a:p>
            <a:pPr lvl="3"/>
            <a:r>
              <a:rPr lang="en-SG" noProof="0" smtClean="0"/>
              <a:t>Fourth level</a:t>
            </a:r>
          </a:p>
          <a:p>
            <a:pPr lvl="4"/>
            <a:r>
              <a:rPr lang="en-SG" noProof="0" smtClean="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en-SG"/>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atin typeface="Arial" charset="0"/>
                <a:cs typeface="Arial" charset="0"/>
              </a:defRPr>
            </a:lvl1pPr>
          </a:lstStyle>
          <a:p>
            <a:pPr>
              <a:defRPr/>
            </a:pPr>
            <a:fld id="{74D1BF5F-0F9C-3148-8D1B-37B780A7F297}" type="slidenum">
              <a:rPr lang="en-US"/>
              <a:pPr>
                <a:defRPr/>
              </a:pPr>
              <a:t>‹#›</a:t>
            </a:fld>
            <a:endParaRPr lang="en-US"/>
          </a:p>
        </p:txBody>
      </p:sp>
    </p:spTree>
    <p:extLst>
      <p:ext uri="{BB962C8B-B14F-4D97-AF65-F5344CB8AC3E}">
        <p14:creationId xmlns:p14="http://schemas.microsoft.com/office/powerpoint/2010/main" val="33548662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p>
            <a:pPr>
              <a:defRPr/>
            </a:pPr>
            <a:endParaRPr lang="en-US"/>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a:solidFill>
                  <a:schemeClr val="tx1"/>
                </a:solidFill>
                <a:latin typeface="Garamond" charset="0"/>
                <a:ea typeface="ＭＳ Ｐゴシック" charset="0"/>
                <a:cs typeface="Arial" charset="0"/>
              </a:defRPr>
            </a:lvl1pPr>
            <a:lvl2pPr marL="742950" indent="-285750" eaLnBrk="0" hangingPunct="0">
              <a:defRPr>
                <a:solidFill>
                  <a:schemeClr val="tx1"/>
                </a:solidFill>
                <a:latin typeface="Garamond" charset="0"/>
                <a:ea typeface="Arial" charset="0"/>
                <a:cs typeface="Arial" charset="0"/>
              </a:defRPr>
            </a:lvl2pPr>
            <a:lvl3pPr marL="1143000" indent="-228600" eaLnBrk="0" hangingPunct="0">
              <a:defRPr>
                <a:solidFill>
                  <a:schemeClr val="tx1"/>
                </a:solidFill>
                <a:latin typeface="Garamond" charset="0"/>
                <a:ea typeface="Arial" charset="0"/>
                <a:cs typeface="Arial" charset="0"/>
              </a:defRPr>
            </a:lvl3pPr>
            <a:lvl4pPr marL="1600200" indent="-228600" eaLnBrk="0" hangingPunct="0">
              <a:defRPr>
                <a:solidFill>
                  <a:schemeClr val="tx1"/>
                </a:solidFill>
                <a:latin typeface="Garamond" charset="0"/>
                <a:ea typeface="Arial" charset="0"/>
                <a:cs typeface="Arial" charset="0"/>
              </a:defRPr>
            </a:lvl4pPr>
            <a:lvl5pPr marL="2057400" indent="-228600" eaLnBrk="0" hangingPunct="0">
              <a:defRPr>
                <a:solidFill>
                  <a:schemeClr val="tx1"/>
                </a:solidFill>
                <a:latin typeface="Garamond" charset="0"/>
                <a:ea typeface="Arial" charset="0"/>
                <a:cs typeface="Arial" charset="0"/>
              </a:defRPr>
            </a:lvl5pPr>
            <a:lvl6pPr marL="2514600" indent="-228600" eaLnBrk="0" fontAlgn="base" hangingPunct="0">
              <a:spcBef>
                <a:spcPct val="0"/>
              </a:spcBef>
              <a:spcAft>
                <a:spcPct val="0"/>
              </a:spcAft>
              <a:defRPr>
                <a:solidFill>
                  <a:schemeClr val="tx1"/>
                </a:solidFill>
                <a:latin typeface="Garamond" charset="0"/>
                <a:ea typeface="Arial" charset="0"/>
                <a:cs typeface="Arial" charset="0"/>
              </a:defRPr>
            </a:lvl6pPr>
            <a:lvl7pPr marL="2971800" indent="-228600" eaLnBrk="0" fontAlgn="base" hangingPunct="0">
              <a:spcBef>
                <a:spcPct val="0"/>
              </a:spcBef>
              <a:spcAft>
                <a:spcPct val="0"/>
              </a:spcAft>
              <a:defRPr>
                <a:solidFill>
                  <a:schemeClr val="tx1"/>
                </a:solidFill>
                <a:latin typeface="Garamond" charset="0"/>
                <a:ea typeface="Arial" charset="0"/>
                <a:cs typeface="Arial" charset="0"/>
              </a:defRPr>
            </a:lvl7pPr>
            <a:lvl8pPr marL="3429000" indent="-228600" eaLnBrk="0" fontAlgn="base" hangingPunct="0">
              <a:spcBef>
                <a:spcPct val="0"/>
              </a:spcBef>
              <a:spcAft>
                <a:spcPct val="0"/>
              </a:spcAft>
              <a:defRPr>
                <a:solidFill>
                  <a:schemeClr val="tx1"/>
                </a:solidFill>
                <a:latin typeface="Garamond" charset="0"/>
                <a:ea typeface="Arial" charset="0"/>
                <a:cs typeface="Arial" charset="0"/>
              </a:defRPr>
            </a:lvl8pPr>
            <a:lvl9pPr marL="3886200" indent="-228600" eaLnBrk="0" fontAlgn="base" hangingPunct="0">
              <a:spcBef>
                <a:spcPct val="0"/>
              </a:spcBef>
              <a:spcAft>
                <a:spcPct val="0"/>
              </a:spcAft>
              <a:defRPr>
                <a:solidFill>
                  <a:schemeClr val="tx1"/>
                </a:solidFill>
                <a:latin typeface="Garamond" charset="0"/>
                <a:ea typeface="Arial" charset="0"/>
                <a:cs typeface="Arial" charset="0"/>
              </a:defRPr>
            </a:lvl9pPr>
          </a:lstStyle>
          <a:p>
            <a:pPr eaLnBrk="1" hangingPunct="1">
              <a:defRPr/>
            </a:pPr>
            <a:fld id="{EE5F91A3-A0EC-CB4F-A471-115DECF4DA63}" type="slidenum">
              <a:rPr lang="en-US" smtClean="0">
                <a:latin typeface="Arial" charset="0"/>
              </a:rPr>
              <a:pPr eaLnBrk="1" hangingPunct="1">
                <a:defRPr/>
              </a:pPr>
              <a:t>25</a:t>
            </a:fld>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Arial" charset="0"/>
              </a:defRPr>
            </a:lvl1pPr>
          </a:lstStyle>
          <a:p>
            <a:pPr>
              <a:defRPr/>
            </a:pPr>
            <a:fld id="{362411D0-0050-B045-A085-C024AD40F5EA}" type="slidenum">
              <a:rPr lang="en-US"/>
              <a:pPr>
                <a:defRPr/>
              </a:pPr>
              <a:t>‹#›</a:t>
            </a:fld>
            <a:endParaRPr lang="en-US"/>
          </a:p>
        </p:txBody>
      </p:sp>
    </p:spTree>
    <p:extLst>
      <p:ext uri="{BB962C8B-B14F-4D97-AF65-F5344CB8AC3E}">
        <p14:creationId xmlns:p14="http://schemas.microsoft.com/office/powerpoint/2010/main" val="310812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Arial" charset="0"/>
              </a:defRPr>
            </a:lvl1pPr>
          </a:lstStyle>
          <a:p>
            <a:pPr>
              <a:defRPr/>
            </a:pPr>
            <a:fld id="{EDE9E51E-ACBF-5743-A485-48D1B18E2592}" type="slidenum">
              <a:rPr lang="en-US"/>
              <a:pPr>
                <a:defRPr/>
              </a:pPr>
              <a:t>‹#›</a:t>
            </a:fld>
            <a:endParaRPr lang="en-US"/>
          </a:p>
        </p:txBody>
      </p:sp>
    </p:spTree>
    <p:extLst>
      <p:ext uri="{BB962C8B-B14F-4D97-AF65-F5344CB8AC3E}">
        <p14:creationId xmlns:p14="http://schemas.microsoft.com/office/powerpoint/2010/main" val="6224233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Arial" charset="0"/>
              </a:defRPr>
            </a:lvl1pPr>
          </a:lstStyle>
          <a:p>
            <a:pPr>
              <a:defRPr/>
            </a:pPr>
            <a:fld id="{92838A12-7B79-1947-8C9F-6DFBDB023CF5}" type="slidenum">
              <a:rPr lang="en-US"/>
              <a:pPr>
                <a:defRPr/>
              </a:pPr>
              <a:t>‹#›</a:t>
            </a:fld>
            <a:endParaRPr lang="en-US"/>
          </a:p>
        </p:txBody>
      </p:sp>
    </p:spTree>
    <p:extLst>
      <p:ext uri="{BB962C8B-B14F-4D97-AF65-F5344CB8AC3E}">
        <p14:creationId xmlns:p14="http://schemas.microsoft.com/office/powerpoint/2010/main" val="3992142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cs typeface="Arial" charset="0"/>
              </a:defRPr>
            </a:lvl1pPr>
          </a:lstStyle>
          <a:p>
            <a:pPr>
              <a:defRPr/>
            </a:pPr>
            <a:fld id="{0DA0A1C6-2EF8-E84B-86A9-D5C96D3BE26A}" type="slidenum">
              <a:rPr lang="en-US"/>
              <a:pPr>
                <a:defRPr/>
              </a:pPr>
              <a:t>‹#›</a:t>
            </a:fld>
            <a:endParaRPr lang="en-US"/>
          </a:p>
        </p:txBody>
      </p:sp>
    </p:spTree>
    <p:extLst>
      <p:ext uri="{BB962C8B-B14F-4D97-AF65-F5344CB8AC3E}">
        <p14:creationId xmlns:p14="http://schemas.microsoft.com/office/powerpoint/2010/main" val="36053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sz="2400" smtClean="0">
                <a:solidFill>
                  <a:srgbClr val="FFFFFF"/>
                </a:solidFill>
                <a:latin typeface="Times New Roman" pitchFamily="18" charset="0"/>
                <a:ea typeface="ＭＳ Ｐゴシック" pitchFamily="-65"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sz="2400" smtClean="0">
                <a:solidFill>
                  <a:srgbClr val="FFFFFF"/>
                </a:solidFill>
                <a:latin typeface="Times New Roman" pitchFamily="18" charset="0"/>
                <a:ea typeface="ＭＳ Ｐゴシック" pitchFamily="-65"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smtClean="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smtClean="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a:defRPr smtClean="0">
                <a:latin typeface="Garamond" charset="0"/>
                <a:cs typeface="ＭＳ Ｐゴシック" charset="0"/>
              </a:defRPr>
            </a:lvl1pPr>
          </a:lstStyle>
          <a:p>
            <a:pPr>
              <a:defRPr/>
            </a:pPr>
            <a:fld id="{D7E87B99-2515-A34C-AE62-4C31BB212535}" type="slidenum">
              <a:rPr lang="en-US"/>
              <a:pPr>
                <a:defRPr/>
              </a:pPr>
              <a:t>‹#›</a:t>
            </a:fld>
            <a:endParaRPr lang="en-US"/>
          </a:p>
        </p:txBody>
      </p:sp>
    </p:spTree>
    <p:extLst>
      <p:ext uri="{BB962C8B-B14F-4D97-AF65-F5344CB8AC3E}">
        <p14:creationId xmlns:p14="http://schemas.microsoft.com/office/powerpoint/2010/main" val="1771155127"/>
      </p:ext>
    </p:extLst>
  </p:cSld>
  <p:clrMapOvr>
    <a:masterClrMapping/>
  </p:clrMapOvr>
  <p:transition xmlns:p14="http://schemas.microsoft.com/office/powerpoint/2010/mai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D8E5F65D-464A-714E-97C5-E8B3120EF572}" type="slidenum">
              <a:rPr lang="en-US"/>
              <a:pPr>
                <a:defRPr/>
              </a:pPr>
              <a:t>‹#›</a:t>
            </a:fld>
            <a:endParaRPr lang="en-US"/>
          </a:p>
        </p:txBody>
      </p:sp>
    </p:spTree>
    <p:extLst>
      <p:ext uri="{BB962C8B-B14F-4D97-AF65-F5344CB8AC3E}">
        <p14:creationId xmlns:p14="http://schemas.microsoft.com/office/powerpoint/2010/main" val="3810362771"/>
      </p:ext>
    </p:extLst>
  </p:cSld>
  <p:clrMapOvr>
    <a:masterClrMapping/>
  </p:clrMapOvr>
  <p:transition xmlns:p14="http://schemas.microsoft.com/office/powerpoint/2010/mai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F4DC95A0-C3A1-0847-BF5A-282565413473}" type="slidenum">
              <a:rPr lang="en-US"/>
              <a:pPr>
                <a:defRPr/>
              </a:pPr>
              <a:t>‹#›</a:t>
            </a:fld>
            <a:endParaRPr lang="en-US"/>
          </a:p>
        </p:txBody>
      </p:sp>
    </p:spTree>
    <p:extLst>
      <p:ext uri="{BB962C8B-B14F-4D97-AF65-F5344CB8AC3E}">
        <p14:creationId xmlns:p14="http://schemas.microsoft.com/office/powerpoint/2010/main" val="3675922477"/>
      </p:ext>
    </p:extLst>
  </p:cSld>
  <p:clrMapOvr>
    <a:masterClrMapping/>
  </p:clrMapOvr>
  <p:transition xmlns:p14="http://schemas.microsoft.com/office/powerpoint/2010/mai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D238EADC-C6AC-824D-8E01-2DAC856DB545}" type="slidenum">
              <a:rPr lang="en-US"/>
              <a:pPr>
                <a:defRPr/>
              </a:pPr>
              <a:t>‹#›</a:t>
            </a:fld>
            <a:endParaRPr lang="en-US"/>
          </a:p>
        </p:txBody>
      </p:sp>
    </p:spTree>
    <p:extLst>
      <p:ext uri="{BB962C8B-B14F-4D97-AF65-F5344CB8AC3E}">
        <p14:creationId xmlns:p14="http://schemas.microsoft.com/office/powerpoint/2010/main" val="1431778408"/>
      </p:ext>
    </p:extLst>
  </p:cSld>
  <p:clrMapOvr>
    <a:masterClrMapping/>
  </p:clrMapOvr>
  <p:transition xmlns:p14="http://schemas.microsoft.com/office/powerpoint/2010/mai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8"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29BDD3F3-11F9-8F46-A43B-08BFC9082EDF}" type="slidenum">
              <a:rPr lang="en-US"/>
              <a:pPr>
                <a:defRPr/>
              </a:pPr>
              <a:t>‹#›</a:t>
            </a:fld>
            <a:endParaRPr lang="en-US"/>
          </a:p>
        </p:txBody>
      </p:sp>
    </p:spTree>
    <p:extLst>
      <p:ext uri="{BB962C8B-B14F-4D97-AF65-F5344CB8AC3E}">
        <p14:creationId xmlns:p14="http://schemas.microsoft.com/office/powerpoint/2010/main" val="870333508"/>
      </p:ext>
    </p:extLst>
  </p:cSld>
  <p:clrMapOvr>
    <a:masterClrMapping/>
  </p:clrMapOvr>
  <p:transition xmlns:p14="http://schemas.microsoft.com/office/powerpoint/2010/mai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EA637462-608A-B64E-B965-E9DBCCC8C643}" type="slidenum">
              <a:rPr lang="en-US"/>
              <a:pPr>
                <a:defRPr/>
              </a:pPr>
              <a:t>‹#›</a:t>
            </a:fld>
            <a:endParaRPr lang="en-US"/>
          </a:p>
        </p:txBody>
      </p:sp>
    </p:spTree>
    <p:extLst>
      <p:ext uri="{BB962C8B-B14F-4D97-AF65-F5344CB8AC3E}">
        <p14:creationId xmlns:p14="http://schemas.microsoft.com/office/powerpoint/2010/main" val="3674695072"/>
      </p:ext>
    </p:extLst>
  </p:cSld>
  <p:clrMapOvr>
    <a:masterClrMapping/>
  </p:clrMapOvr>
  <p:transition xmlns:p14="http://schemas.microsoft.com/office/powerpoint/2010/mai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3"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A5D2A736-DB8C-2D4A-BC59-45F3533DD4DC}" type="slidenum">
              <a:rPr lang="en-US"/>
              <a:pPr>
                <a:defRPr/>
              </a:pPr>
              <a:t>‹#›</a:t>
            </a:fld>
            <a:endParaRPr lang="en-US"/>
          </a:p>
        </p:txBody>
      </p:sp>
    </p:spTree>
    <p:extLst>
      <p:ext uri="{BB962C8B-B14F-4D97-AF65-F5344CB8AC3E}">
        <p14:creationId xmlns:p14="http://schemas.microsoft.com/office/powerpoint/2010/main" val="1639094202"/>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Arial" charset="0"/>
              </a:defRPr>
            </a:lvl1pPr>
          </a:lstStyle>
          <a:p>
            <a:pPr>
              <a:defRPr/>
            </a:pPr>
            <a:fld id="{D492E686-5EA7-AE47-AB95-378341A834DB}" type="slidenum">
              <a:rPr lang="en-US"/>
              <a:pPr>
                <a:defRPr/>
              </a:pPr>
              <a:t>‹#›</a:t>
            </a:fld>
            <a:endParaRPr lang="en-US"/>
          </a:p>
        </p:txBody>
      </p:sp>
    </p:spTree>
    <p:extLst>
      <p:ext uri="{BB962C8B-B14F-4D97-AF65-F5344CB8AC3E}">
        <p14:creationId xmlns:p14="http://schemas.microsoft.com/office/powerpoint/2010/main" val="1189074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7D0C5727-1C41-7648-9B57-D1361152C3F0}" type="slidenum">
              <a:rPr lang="en-US"/>
              <a:pPr>
                <a:defRPr/>
              </a:pPr>
              <a:t>‹#›</a:t>
            </a:fld>
            <a:endParaRPr lang="en-US"/>
          </a:p>
        </p:txBody>
      </p:sp>
    </p:spTree>
    <p:extLst>
      <p:ext uri="{BB962C8B-B14F-4D97-AF65-F5344CB8AC3E}">
        <p14:creationId xmlns:p14="http://schemas.microsoft.com/office/powerpoint/2010/main" val="3057497776"/>
      </p:ext>
    </p:extLst>
  </p:cSld>
  <p:clrMapOvr>
    <a:masterClrMapping/>
  </p:clrMapOvr>
  <p:transition xmlns:p14="http://schemas.microsoft.com/office/powerpoint/2010/mai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F1E08FBB-F203-7A40-A229-14642876DDB2}" type="slidenum">
              <a:rPr lang="en-US"/>
              <a:pPr>
                <a:defRPr/>
              </a:pPr>
              <a:t>‹#›</a:t>
            </a:fld>
            <a:endParaRPr lang="en-US"/>
          </a:p>
        </p:txBody>
      </p:sp>
    </p:spTree>
    <p:extLst>
      <p:ext uri="{BB962C8B-B14F-4D97-AF65-F5344CB8AC3E}">
        <p14:creationId xmlns:p14="http://schemas.microsoft.com/office/powerpoint/2010/main" val="2593991563"/>
      </p:ext>
    </p:extLst>
  </p:cSld>
  <p:clrMapOvr>
    <a:masterClrMapping/>
  </p:clrMapOvr>
  <p:transition xmlns:p14="http://schemas.microsoft.com/office/powerpoint/2010/mai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BD22B168-58D4-D44F-A905-BADB91FF0E67}" type="slidenum">
              <a:rPr lang="en-US"/>
              <a:pPr>
                <a:defRPr/>
              </a:pPr>
              <a:t>‹#›</a:t>
            </a:fld>
            <a:endParaRPr lang="en-US"/>
          </a:p>
        </p:txBody>
      </p:sp>
    </p:spTree>
    <p:extLst>
      <p:ext uri="{BB962C8B-B14F-4D97-AF65-F5344CB8AC3E}">
        <p14:creationId xmlns:p14="http://schemas.microsoft.com/office/powerpoint/2010/main" val="1247916029"/>
      </p:ext>
    </p:extLst>
  </p:cSld>
  <p:clrMapOvr>
    <a:masterClrMapping/>
  </p:clrMapOvr>
  <p:transition xmlns:p14="http://schemas.microsoft.com/office/powerpoint/2010/mai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5" name="Rectangle 9"/>
          <p:cNvSpPr>
            <a:spLocks noGrp="1" noChangeArrowheads="1"/>
          </p:cNvSpPr>
          <p:nvPr>
            <p:ph type="ftr" sz="quarter" idx="11"/>
          </p:nvPr>
        </p:nvSpPr>
        <p:spPr/>
        <p:txBody>
          <a:bodyPr/>
          <a:lstStyle>
            <a:lvl1pPr>
              <a:defRPr>
                <a:latin typeface="Garamond" pitchFamily="18" charset="0"/>
                <a:ea typeface="ＭＳ Ｐゴシック" pitchFamily="-65" charset="-128"/>
                <a:cs typeface="Arial"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a:defRPr smtClean="0">
                <a:latin typeface="Garamond" charset="0"/>
                <a:cs typeface="ＭＳ Ｐゴシック" charset="0"/>
              </a:defRPr>
            </a:lvl1pPr>
          </a:lstStyle>
          <a:p>
            <a:pPr>
              <a:defRPr/>
            </a:pPr>
            <a:fld id="{9C8FB304-1F97-014A-9944-3F577612AFA8}" type="slidenum">
              <a:rPr lang="en-US"/>
              <a:pPr>
                <a:defRPr/>
              </a:pPr>
              <a:t>‹#›</a:t>
            </a:fld>
            <a:endParaRPr lang="en-US"/>
          </a:p>
        </p:txBody>
      </p:sp>
    </p:spTree>
    <p:extLst>
      <p:ext uri="{BB962C8B-B14F-4D97-AF65-F5344CB8AC3E}">
        <p14:creationId xmlns:p14="http://schemas.microsoft.com/office/powerpoint/2010/main" val="2483921959"/>
      </p:ext>
    </p:extLst>
  </p:cSld>
  <p:clrMapOvr>
    <a:masterClrMapping/>
  </p:clrMapOvr>
  <p:transition xmlns:p14="http://schemas.microsoft.com/office/powerpoint/2010/mai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02587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63147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15794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436659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8442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9445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cs typeface="Arial" charset="0"/>
              </a:defRPr>
            </a:lvl1pPr>
          </a:lstStyle>
          <a:p>
            <a:pPr>
              <a:defRPr/>
            </a:pPr>
            <a:fld id="{60B477DF-5BBC-3742-9690-82EE5F0A30A2}" type="slidenum">
              <a:rPr lang="en-US"/>
              <a:pPr>
                <a:defRPr/>
              </a:pPr>
              <a:t>‹#›</a:t>
            </a:fld>
            <a:endParaRPr lang="en-US"/>
          </a:p>
        </p:txBody>
      </p:sp>
    </p:spTree>
    <p:extLst>
      <p:ext uri="{BB962C8B-B14F-4D97-AF65-F5344CB8AC3E}">
        <p14:creationId xmlns:p14="http://schemas.microsoft.com/office/powerpoint/2010/main" val="1777786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90434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609481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88803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66452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1864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38739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9332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cs typeface="Arial" charset="0"/>
              </a:defRPr>
            </a:lvl1pPr>
          </a:lstStyle>
          <a:p>
            <a:pPr>
              <a:defRPr/>
            </a:pPr>
            <a:fld id="{8A03F10B-24AE-F341-94E3-456A010A97EA}" type="slidenum">
              <a:rPr lang="en-US"/>
              <a:pPr>
                <a:defRPr/>
              </a:pPr>
              <a:t>‹#›</a:t>
            </a:fld>
            <a:endParaRPr lang="en-US"/>
          </a:p>
        </p:txBody>
      </p:sp>
    </p:spTree>
    <p:extLst>
      <p:ext uri="{BB962C8B-B14F-4D97-AF65-F5344CB8AC3E}">
        <p14:creationId xmlns:p14="http://schemas.microsoft.com/office/powerpoint/2010/main" val="265284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cs typeface="Arial" charset="0"/>
              </a:defRPr>
            </a:lvl1pPr>
          </a:lstStyle>
          <a:p>
            <a:pPr>
              <a:defRPr/>
            </a:pPr>
            <a:fld id="{F320920D-D23A-C147-A9C7-8F1E792A4B76}" type="slidenum">
              <a:rPr lang="en-US"/>
              <a:pPr>
                <a:defRPr/>
              </a:pPr>
              <a:t>‹#›</a:t>
            </a:fld>
            <a:endParaRPr lang="en-US"/>
          </a:p>
        </p:txBody>
      </p:sp>
    </p:spTree>
    <p:extLst>
      <p:ext uri="{BB962C8B-B14F-4D97-AF65-F5344CB8AC3E}">
        <p14:creationId xmlns:p14="http://schemas.microsoft.com/office/powerpoint/2010/main" val="327984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cs typeface="Arial" charset="0"/>
              </a:defRPr>
            </a:lvl1pPr>
          </a:lstStyle>
          <a:p>
            <a:pPr>
              <a:defRPr/>
            </a:pPr>
            <a:fld id="{B69F6A65-E295-D44E-BE9D-D64E90084095}" type="slidenum">
              <a:rPr lang="en-US"/>
              <a:pPr>
                <a:defRPr/>
              </a:pPr>
              <a:t>‹#›</a:t>
            </a:fld>
            <a:endParaRPr lang="en-US"/>
          </a:p>
        </p:txBody>
      </p:sp>
    </p:spTree>
    <p:extLst>
      <p:ext uri="{BB962C8B-B14F-4D97-AF65-F5344CB8AC3E}">
        <p14:creationId xmlns:p14="http://schemas.microsoft.com/office/powerpoint/2010/main" val="3744682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cs typeface="Arial" charset="0"/>
              </a:defRPr>
            </a:lvl1pPr>
          </a:lstStyle>
          <a:p>
            <a:pPr>
              <a:defRPr/>
            </a:pPr>
            <a:fld id="{8F9379BC-25C2-5643-BA70-5C4D272F2F25}" type="slidenum">
              <a:rPr lang="en-US"/>
              <a:pPr>
                <a:defRPr/>
              </a:pPr>
              <a:t>‹#›</a:t>
            </a:fld>
            <a:endParaRPr lang="en-US"/>
          </a:p>
        </p:txBody>
      </p:sp>
    </p:spTree>
    <p:extLst>
      <p:ext uri="{BB962C8B-B14F-4D97-AF65-F5344CB8AC3E}">
        <p14:creationId xmlns:p14="http://schemas.microsoft.com/office/powerpoint/2010/main" val="1795567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cs typeface="Arial" charset="0"/>
              </a:defRPr>
            </a:lvl1pPr>
          </a:lstStyle>
          <a:p>
            <a:pPr>
              <a:defRPr/>
            </a:pPr>
            <a:fld id="{764C0B18-5071-4E43-8DD8-10F00222C8B1}" type="slidenum">
              <a:rPr lang="en-US"/>
              <a:pPr>
                <a:defRPr/>
              </a:pPr>
              <a:t>‹#›</a:t>
            </a:fld>
            <a:endParaRPr lang="en-US"/>
          </a:p>
        </p:txBody>
      </p:sp>
    </p:spTree>
    <p:extLst>
      <p:ext uri="{BB962C8B-B14F-4D97-AF65-F5344CB8AC3E}">
        <p14:creationId xmlns:p14="http://schemas.microsoft.com/office/powerpoint/2010/main" val="264942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cs typeface="Arial" charset="0"/>
              </a:defRPr>
            </a:lvl1pPr>
          </a:lstStyle>
          <a:p>
            <a:pPr>
              <a:defRPr/>
            </a:pPr>
            <a:fld id="{CE808C10-370A-9E46-A3DD-241414B894DC}" type="slidenum">
              <a:rPr lang="en-US"/>
              <a:pPr>
                <a:defRPr/>
              </a:pPr>
              <a:t>‹#›</a:t>
            </a:fld>
            <a:endParaRPr lang="en-US"/>
          </a:p>
        </p:txBody>
      </p:sp>
    </p:spTree>
    <p:extLst>
      <p:ext uri="{BB962C8B-B14F-4D97-AF65-F5344CB8AC3E}">
        <p14:creationId xmlns:p14="http://schemas.microsoft.com/office/powerpoint/2010/main" val="152125991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cs typeface="ＭＳ Ｐゴシック" charset="0"/>
              </a:defRPr>
            </a:lvl1pPr>
          </a:lstStyle>
          <a:p>
            <a:pPr>
              <a:defRPr/>
            </a:pPr>
            <a:fld id="{D7607E75-FE41-2F46-B782-5682354C4D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sz="2400" smtClean="0">
                <a:solidFill>
                  <a:srgbClr val="FFFFFF"/>
                </a:solidFill>
                <a:latin typeface="Times New Roman" pitchFamily="18" charset="0"/>
                <a:ea typeface="ＭＳ Ｐゴシック" pitchFamily="-65"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Garamond" pitchFamily="18" charset="0"/>
                  <a:cs typeface="Arial" charset="0"/>
                </a:defRPr>
              </a:lvl1pPr>
              <a:lvl2pPr marL="742950" indent="-285750" eaLnBrk="0" hangingPunct="0">
                <a:defRPr>
                  <a:solidFill>
                    <a:schemeClr val="tx1"/>
                  </a:solidFill>
                  <a:latin typeface="Garamond" pitchFamily="18" charset="0"/>
                  <a:cs typeface="Arial" charset="0"/>
                </a:defRPr>
              </a:lvl2pPr>
              <a:lvl3pPr marL="1143000" indent="-228600" eaLnBrk="0" hangingPunct="0">
                <a:defRPr>
                  <a:solidFill>
                    <a:schemeClr val="tx1"/>
                  </a:solidFill>
                  <a:latin typeface="Garamond" pitchFamily="18" charset="0"/>
                  <a:cs typeface="Arial" charset="0"/>
                </a:defRPr>
              </a:lvl3pPr>
              <a:lvl4pPr marL="1600200" indent="-228600" eaLnBrk="0" hangingPunct="0">
                <a:defRPr>
                  <a:solidFill>
                    <a:schemeClr val="tx1"/>
                  </a:solidFill>
                  <a:latin typeface="Garamond" pitchFamily="18" charset="0"/>
                  <a:cs typeface="Arial" charset="0"/>
                </a:defRPr>
              </a:lvl4pPr>
              <a:lvl5pPr marL="2057400" indent="-228600" eaLnBrk="0" hangingPunct="0">
                <a:defRPr>
                  <a:solidFill>
                    <a:schemeClr val="tx1"/>
                  </a:solidFill>
                  <a:latin typeface="Garamond" pitchFamily="18" charset="0"/>
                  <a:cs typeface="Arial" charset="0"/>
                </a:defRPr>
              </a:lvl5pPr>
              <a:lvl6pPr marL="2514600" indent="-228600" eaLnBrk="0" fontAlgn="base" hangingPunct="0">
                <a:spcBef>
                  <a:spcPct val="0"/>
                </a:spcBef>
                <a:spcAft>
                  <a:spcPct val="0"/>
                </a:spcAft>
                <a:defRPr>
                  <a:solidFill>
                    <a:schemeClr val="tx1"/>
                  </a:solidFill>
                  <a:latin typeface="Garamond" pitchFamily="18" charset="0"/>
                  <a:cs typeface="Arial" charset="0"/>
                </a:defRPr>
              </a:lvl6pPr>
              <a:lvl7pPr marL="2971800" indent="-228600" eaLnBrk="0" fontAlgn="base" hangingPunct="0">
                <a:spcBef>
                  <a:spcPct val="0"/>
                </a:spcBef>
                <a:spcAft>
                  <a:spcPct val="0"/>
                </a:spcAft>
                <a:defRPr>
                  <a:solidFill>
                    <a:schemeClr val="tx1"/>
                  </a:solidFill>
                  <a:latin typeface="Garamond" pitchFamily="18" charset="0"/>
                  <a:cs typeface="Arial" charset="0"/>
                </a:defRPr>
              </a:lvl7pPr>
              <a:lvl8pPr marL="3429000" indent="-228600" eaLnBrk="0" fontAlgn="base" hangingPunct="0">
                <a:spcBef>
                  <a:spcPct val="0"/>
                </a:spcBef>
                <a:spcAft>
                  <a:spcPct val="0"/>
                </a:spcAft>
                <a:defRPr>
                  <a:solidFill>
                    <a:schemeClr val="tx1"/>
                  </a:solidFill>
                  <a:latin typeface="Garamond" pitchFamily="18" charset="0"/>
                  <a:cs typeface="Arial" charset="0"/>
                </a:defRPr>
              </a:lvl8pPr>
              <a:lvl9pPr marL="3886200" indent="-228600" eaLnBrk="0" fontAlgn="base" hangingPunct="0">
                <a:spcBef>
                  <a:spcPct val="0"/>
                </a:spcBef>
                <a:spcAft>
                  <a:spcPct val="0"/>
                </a:spcAft>
                <a:defRPr>
                  <a:solidFill>
                    <a:schemeClr val="tx1"/>
                  </a:solidFill>
                  <a:latin typeface="Garamond" pitchFamily="18" charset="0"/>
                  <a:cs typeface="Arial" charset="0"/>
                </a:defRPr>
              </a:lvl9pPr>
            </a:lstStyle>
            <a:p>
              <a:pPr algn="ctr" eaLnBrk="1" hangingPunct="1">
                <a:defRPr/>
              </a:pPr>
              <a:endParaRPr lang="en-US" altLang="en-US" sz="2400" smtClean="0">
                <a:solidFill>
                  <a:srgbClr val="FFFFFF"/>
                </a:solidFill>
                <a:latin typeface="Times New Roman" pitchFamily="18" charset="0"/>
                <a:ea typeface="ＭＳ Ｐゴシック" pitchFamily="-65"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Arial"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000">
                <a:solidFill>
                  <a:srgbClr val="FFFFFF"/>
                </a:solidFill>
                <a:latin typeface="Arial" charset="0"/>
                <a:ea typeface="+mn-ea"/>
                <a:cs typeface="Arial"/>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000">
                <a:solidFill>
                  <a:srgbClr val="FFFFFF"/>
                </a:solidFill>
                <a:latin typeface="Arial" charset="0"/>
                <a:ea typeface="+mn-ea"/>
                <a:cs typeface="Arial"/>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000" smtClean="0">
                <a:solidFill>
                  <a:srgbClr val="FFFFFF"/>
                </a:solidFill>
                <a:latin typeface="Arial" charset="0"/>
                <a:cs typeface="Arial" charset="0"/>
              </a:defRPr>
            </a:lvl1pPr>
          </a:lstStyle>
          <a:p>
            <a:pPr>
              <a:defRPr/>
            </a:pPr>
            <a:fld id="{D4D6E85B-1913-FF40-B43A-382999DA04A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 id="2147484185" r:id="rId5"/>
    <p:sldLayoutId id="2147484186" r:id="rId6"/>
    <p:sldLayoutId id="2147484187" r:id="rId7"/>
    <p:sldLayoutId id="2147484188" r:id="rId8"/>
    <p:sldLayoutId id="2147484189" r:id="rId9"/>
    <p:sldLayoutId id="2147484190" r:id="rId10"/>
    <p:sldLayoutId id="2147484191" r:id="rId11"/>
  </p:sldLayoutIdLst>
  <p:transition xmlns:p14="http://schemas.microsoft.com/office/powerpoint/2010/mai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862268640"/>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4.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pPr eaLnBrk="1" hangingPunct="1">
              <a:defRPr/>
            </a:pPr>
            <a:r>
              <a:rPr lang="en-US" b="1" dirty="0" smtClean="0">
                <a:effectLst>
                  <a:outerShdw blurRad="38100" dist="38100" dir="2700000" algn="tl">
                    <a:srgbClr val="666633"/>
                  </a:outerShdw>
                </a:effectLst>
                <a:latin typeface="+mn-lt"/>
                <a:ea typeface="+mj-ea"/>
              </a:rPr>
              <a:t>Practicing Penitent Praise</a:t>
            </a:r>
            <a:endParaRPr lang="en-SG" b="1" dirty="0" smtClean="0">
              <a:effectLst>
                <a:outerShdw blurRad="38100" dist="38100" dir="2700000" algn="tl">
                  <a:srgbClr val="666633"/>
                </a:outerShdw>
              </a:effectLst>
              <a:latin typeface="+mn-lt"/>
              <a:ea typeface="+mj-ea"/>
            </a:endParaRPr>
          </a:p>
        </p:txBody>
      </p:sp>
      <p:sp>
        <p:nvSpPr>
          <p:cNvPr id="18435" name="Rectangle 3"/>
          <p:cNvSpPr>
            <a:spLocks noGrp="1" noChangeArrowheads="1"/>
          </p:cNvSpPr>
          <p:nvPr>
            <p:ph type="subTitle" idx="1"/>
          </p:nvPr>
        </p:nvSpPr>
        <p:spPr>
          <a:xfrm>
            <a:off x="1371600" y="3733800"/>
            <a:ext cx="6400800" cy="703263"/>
          </a:xfrm>
        </p:spPr>
        <p:txBody>
          <a:bodyPr/>
          <a:lstStyle/>
          <a:p>
            <a:pPr eaLnBrk="1" hangingPunct="1">
              <a:defRPr/>
            </a:pPr>
            <a:r>
              <a:rPr lang="en-US" b="1" dirty="0" smtClean="0">
                <a:effectLst>
                  <a:outerShdw blurRad="38100" dist="38100" dir="2700000" algn="tl">
                    <a:srgbClr val="666633"/>
                  </a:outerShdw>
                </a:effectLst>
                <a:ea typeface="+mn-ea"/>
              </a:rPr>
              <a:t>Nehemiah 9:1-37</a:t>
            </a:r>
            <a:endParaRPr lang="en-SG" b="1" dirty="0" smtClean="0">
              <a:effectLst>
                <a:outerShdw blurRad="38100" dist="38100" dir="2700000" algn="tl">
                  <a:srgbClr val="666633"/>
                </a:outerShdw>
              </a:effectLst>
              <a:ea typeface="+mn-ea"/>
            </a:endParaRPr>
          </a:p>
        </p:txBody>
      </p:sp>
      <p:sp>
        <p:nvSpPr>
          <p:cNvPr id="4" name="Rectangle 3"/>
          <p:cNvSpPr txBox="1">
            <a:spLocks noChangeArrowheads="1"/>
          </p:cNvSpPr>
          <p:nvPr/>
        </p:nvSpPr>
        <p:spPr bwMode="auto">
          <a:xfrm>
            <a:off x="1331913" y="4437063"/>
            <a:ext cx="6400800" cy="70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0" indent="0" algn="ctr" rtl="0" eaLnBrk="0" fontAlgn="base" hangingPunct="0">
              <a:spcBef>
                <a:spcPct val="20000"/>
              </a:spcBef>
              <a:spcAft>
                <a:spcPct val="0"/>
              </a:spcAft>
              <a:buClr>
                <a:schemeClr val="accent2"/>
              </a:buClr>
              <a:buSzPct val="75000"/>
              <a:buFont typeface="Wingdings" pitchFamily="2" charset="2"/>
              <a:buNone/>
              <a:defRPr sz="30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eaLnBrk="1" hangingPunct="1">
              <a:defRPr/>
            </a:pPr>
            <a:r>
              <a:rPr lang="en-US" b="1" dirty="0" smtClean="0">
                <a:effectLst>
                  <a:outerShdw blurRad="38100" dist="38100" dir="2700000" algn="tl">
                    <a:srgbClr val="666633"/>
                  </a:outerShdw>
                </a:effectLst>
                <a:ea typeface="+mn-ea"/>
              </a:rPr>
              <a:t>Lewis Winkler</a:t>
            </a:r>
            <a:endParaRPr lang="en-SG" b="1" dirty="0" smtClean="0">
              <a:effectLst>
                <a:outerShdw blurRad="38100" dist="38100" dir="2700000" algn="tl">
                  <a:srgbClr val="666633"/>
                </a:outerShdw>
              </a:effectLst>
              <a:ea typeface="+mn-ea"/>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 Singapore</a:t>
            </a:r>
          </a:p>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BibleStudyDownloads.org</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8" y="0"/>
            <a:ext cx="9161462" cy="9117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endParaRPr lang="en-US" b="1">
              <a:effectLst>
                <a:outerShdw blurRad="38100" dist="38100" dir="2700000" algn="tl">
                  <a:srgbClr val="666633"/>
                </a:outerShdw>
              </a:effectLst>
              <a:latin typeface="Arial" charset="0"/>
              <a:cs typeface="Arial" charset="0"/>
            </a:endParaRPr>
          </a:p>
          <a:p>
            <a:pPr>
              <a:defRPr/>
            </a:pPr>
            <a:endParaRPr lang="en-US" b="1">
              <a:effectLst>
                <a:outerShdw blurRad="38100" dist="38100" dir="2700000" algn="tl">
                  <a:srgbClr val="666633"/>
                </a:outerShdw>
              </a:effectLst>
              <a:latin typeface="Arial" charset="0"/>
              <a:cs typeface="Arial" charset="0"/>
            </a:endParaRPr>
          </a:p>
          <a:p>
            <a:pPr>
              <a:defRPr/>
            </a:pPr>
            <a:endParaRPr lang="en-US" b="1">
              <a:effectLst>
                <a:outerShdw blurRad="38100" dist="38100" dir="2700000" algn="tl">
                  <a:srgbClr val="666633"/>
                </a:outerShdw>
              </a:effectLst>
              <a:latin typeface="Arial" charset="0"/>
              <a:cs typeface="Arial" charset="0"/>
            </a:endParaRPr>
          </a:p>
          <a:p>
            <a:pPr>
              <a:defRPr/>
            </a:pPr>
            <a:endParaRPr lang="en-US" b="1">
              <a:effectLst>
                <a:outerShdw blurRad="38100" dist="38100" dir="2700000" algn="tl">
                  <a:srgbClr val="666633"/>
                </a:outerShdw>
              </a:effectLst>
              <a:latin typeface="Arial" charset="0"/>
              <a:cs typeface="Arial" charset="0"/>
            </a:endParaRPr>
          </a:p>
          <a:p>
            <a:pPr>
              <a:defRPr/>
            </a:pPr>
            <a:endParaRPr lang="en-US" b="1">
              <a:effectLst>
                <a:outerShdw blurRad="38100" dist="38100" dir="2700000" algn="tl">
                  <a:srgbClr val="666633"/>
                </a:outerShdw>
              </a:effectLst>
              <a:latin typeface="Arial" charset="0"/>
              <a:cs typeface="Arial" charset="0"/>
            </a:endParaRPr>
          </a:p>
          <a:p>
            <a:pPr>
              <a:defRPr/>
            </a:pPr>
            <a:r>
              <a:rPr lang="en-US" b="1">
                <a:effectLst>
                  <a:outerShdw blurRad="38100" dist="38100" dir="2700000" algn="tl">
                    <a:srgbClr val="666633"/>
                  </a:outerShdw>
                </a:effectLst>
                <a:latin typeface="Arial" charset="0"/>
                <a:cs typeface="Arial" charset="0"/>
              </a:rPr>
              <a:t>God’s grace is shown in choosing </a:t>
            </a:r>
            <a:r>
              <a:rPr lang="en-US" b="1" i="1" u="sng">
                <a:solidFill>
                  <a:srgbClr val="FFFF00"/>
                </a:solidFill>
                <a:effectLst>
                  <a:outerShdw blurRad="38100" dist="38100" dir="2700000" algn="tl">
                    <a:srgbClr val="FFFFFF"/>
                  </a:outerShdw>
                </a:effectLst>
                <a:latin typeface="Arial" charset="0"/>
                <a:cs typeface="Arial" charset="0"/>
              </a:rPr>
              <a:t>Abraham</a:t>
            </a:r>
            <a:r>
              <a:rPr lang="en-US" b="1">
                <a:effectLst>
                  <a:outerShdw blurRad="38100" dist="38100" dir="2700000" algn="tl">
                    <a:srgbClr val="666633"/>
                  </a:outerShdw>
                </a:effectLst>
                <a:latin typeface="Arial" charset="0"/>
                <a:cs typeface="Arial" charset="0"/>
              </a:rPr>
              <a:t> (vs. 7-8)</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175"/>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r>
              <a:rPr lang="en-US" b="1">
                <a:effectLst>
                  <a:outerShdw blurRad="38100" dist="38100" dir="2700000" algn="tl">
                    <a:srgbClr val="666633"/>
                  </a:outerShdw>
                </a:effectLst>
                <a:latin typeface="Arial" charset="0"/>
                <a:cs typeface="Arial" charset="0"/>
              </a:rPr>
              <a:t>God’s grace is shown in the </a:t>
            </a:r>
            <a:r>
              <a:rPr lang="en-US" b="1" i="1" u="sng">
                <a:solidFill>
                  <a:srgbClr val="FFFF00"/>
                </a:solidFill>
                <a:effectLst>
                  <a:outerShdw blurRad="38100" dist="38100" dir="2700000" algn="tl">
                    <a:srgbClr val="FFFFFF"/>
                  </a:outerShdw>
                </a:effectLst>
                <a:latin typeface="Arial" charset="0"/>
                <a:cs typeface="Arial" charset="0"/>
              </a:rPr>
              <a:t>Exodus</a:t>
            </a:r>
            <a:r>
              <a:rPr lang="en-US" b="1">
                <a:effectLst>
                  <a:outerShdw blurRad="38100" dist="38100" dir="2700000" algn="tl">
                    <a:srgbClr val="666633"/>
                  </a:outerShdw>
                </a:effectLst>
                <a:latin typeface="Arial" charset="0"/>
                <a:cs typeface="Arial" charset="0"/>
              </a:rPr>
              <a:t> (vs. 9-21)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9144000"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r>
              <a:rPr lang="en-US" b="1">
                <a:effectLst>
                  <a:outerShdw blurRad="38100" dist="38100" dir="2700000" algn="tl">
                    <a:srgbClr val="666633"/>
                  </a:outerShdw>
                </a:effectLst>
                <a:latin typeface="Arial" charset="0"/>
                <a:cs typeface="Arial" charset="0"/>
              </a:rPr>
              <a:t>God’s grace is shown in the </a:t>
            </a:r>
            <a:r>
              <a:rPr lang="en-US" b="1" i="1" u="sng">
                <a:solidFill>
                  <a:srgbClr val="FFFF00"/>
                </a:solidFill>
                <a:effectLst>
                  <a:outerShdw blurRad="38100" dist="38100" dir="2700000" algn="tl">
                    <a:srgbClr val="FFFFFF"/>
                  </a:outerShdw>
                </a:effectLst>
                <a:latin typeface="Arial" charset="0"/>
                <a:cs typeface="Arial" charset="0"/>
              </a:rPr>
              <a:t>Exodus</a:t>
            </a:r>
            <a:r>
              <a:rPr lang="en-US" b="1">
                <a:effectLst>
                  <a:outerShdw blurRad="38100" dist="38100" dir="2700000" algn="tl">
                    <a:srgbClr val="666633"/>
                  </a:outerShdw>
                </a:effectLst>
                <a:latin typeface="Arial" charset="0"/>
                <a:cs typeface="Arial" charset="0"/>
              </a:rPr>
              <a:t> (vs. 9-21)</a:t>
            </a: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r>
              <a:rPr lang="en-US" b="1">
                <a:effectLst>
                  <a:outerShdw blurRad="38100" dist="38100" dir="2700000" algn="tl">
                    <a:srgbClr val="666633"/>
                  </a:outerShdw>
                </a:effectLst>
                <a:latin typeface="Arial" charset="0"/>
                <a:cs typeface="Arial" charset="0"/>
              </a:rPr>
              <a:t>9-11: He hears their cry to Him in Egypt and miraculously delivers them.</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r>
              <a:rPr lang="en-US" b="1">
                <a:effectLst>
                  <a:outerShdw blurRad="38100" dist="38100" dir="2700000" algn="tl">
                    <a:srgbClr val="666633"/>
                  </a:outerShdw>
                </a:effectLst>
                <a:latin typeface="Arial" charset="0"/>
                <a:cs typeface="Arial" charset="0"/>
              </a:rPr>
              <a:t>God’s grace is shown in the </a:t>
            </a:r>
            <a:r>
              <a:rPr lang="en-US" b="1" i="1" u="sng">
                <a:solidFill>
                  <a:srgbClr val="FFFF00"/>
                </a:solidFill>
                <a:effectLst>
                  <a:outerShdw blurRad="38100" dist="38100" dir="2700000" algn="tl">
                    <a:srgbClr val="FFFFFF"/>
                  </a:outerShdw>
                </a:effectLst>
                <a:latin typeface="Arial" charset="0"/>
                <a:cs typeface="Arial" charset="0"/>
              </a:rPr>
              <a:t>Exodus</a:t>
            </a:r>
            <a:r>
              <a:rPr lang="en-US" b="1">
                <a:effectLst>
                  <a:outerShdw blurRad="38100" dist="38100" dir="2700000" algn="tl">
                    <a:srgbClr val="666633"/>
                  </a:outerShdw>
                </a:effectLst>
                <a:latin typeface="Arial" charset="0"/>
                <a:cs typeface="Arial" charset="0"/>
              </a:rPr>
              <a:t> (vs. 9-21)</a:t>
            </a: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r>
              <a:rPr lang="en-US" b="1">
                <a:effectLst>
                  <a:outerShdw blurRad="38100" dist="38100" dir="2700000" algn="tl">
                    <a:srgbClr val="666633"/>
                  </a:outerShdw>
                </a:effectLst>
                <a:latin typeface="Arial" charset="0"/>
                <a:cs typeface="Arial" charset="0"/>
              </a:rPr>
              <a:t>12, 15, 19-21: He miraculously sustains them in the wilderness.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8" y="-195263"/>
            <a:ext cx="9126537" cy="7248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r>
              <a:rPr lang="en-US" b="1">
                <a:effectLst>
                  <a:outerShdw blurRad="38100" dist="38100" dir="2700000" algn="tl">
                    <a:srgbClr val="666633"/>
                  </a:outerShdw>
                </a:effectLst>
                <a:latin typeface="Arial" charset="0"/>
                <a:cs typeface="Arial" charset="0"/>
              </a:rPr>
              <a:t>God’s grace is shown in the </a:t>
            </a:r>
            <a:r>
              <a:rPr lang="en-US" b="1" i="1" u="sng">
                <a:solidFill>
                  <a:srgbClr val="FFFF00"/>
                </a:solidFill>
                <a:effectLst>
                  <a:outerShdw blurRad="38100" dist="38100" dir="2700000" algn="tl">
                    <a:srgbClr val="FFFFFF"/>
                  </a:outerShdw>
                </a:effectLst>
                <a:latin typeface="Arial" charset="0"/>
                <a:cs typeface="Arial" charset="0"/>
              </a:rPr>
              <a:t>Exodus</a:t>
            </a:r>
            <a:r>
              <a:rPr lang="en-US" b="1">
                <a:effectLst>
                  <a:outerShdw blurRad="38100" dist="38100" dir="2700000" algn="tl">
                    <a:srgbClr val="666633"/>
                  </a:outerShdw>
                </a:effectLst>
                <a:latin typeface="Arial" charset="0"/>
                <a:cs typeface="Arial" charset="0"/>
              </a:rPr>
              <a:t> (vs. 9-21)</a:t>
            </a: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r>
              <a:rPr lang="en-US" b="1">
                <a:effectLst>
                  <a:outerShdw blurRad="38100" dist="38100" dir="2700000" algn="tl">
                    <a:srgbClr val="666633"/>
                  </a:outerShdw>
                </a:effectLst>
                <a:latin typeface="Arial" charset="0"/>
                <a:cs typeface="Arial" charset="0"/>
              </a:rPr>
              <a:t>13-14: He reveals Himself by giving them the Ten Commandments.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r>
              <a:rPr lang="en-US" b="1">
                <a:effectLst>
                  <a:outerShdw blurRad="38100" dist="38100" dir="2700000" algn="tl">
                    <a:srgbClr val="666633"/>
                  </a:outerShdw>
                </a:effectLst>
                <a:latin typeface="Arial" charset="0"/>
                <a:cs typeface="Arial" charset="0"/>
              </a:rPr>
              <a:t>God’s grace is shown in the </a:t>
            </a:r>
            <a:r>
              <a:rPr lang="en-US" b="1" i="1" u="sng">
                <a:solidFill>
                  <a:srgbClr val="FFFF00"/>
                </a:solidFill>
                <a:effectLst>
                  <a:outerShdw blurRad="38100" dist="38100" dir="2700000" algn="tl">
                    <a:srgbClr val="FFFFFF"/>
                  </a:outerShdw>
                </a:effectLst>
                <a:latin typeface="Arial" charset="0"/>
                <a:cs typeface="Arial" charset="0"/>
              </a:rPr>
              <a:t>Exodus</a:t>
            </a:r>
            <a:r>
              <a:rPr lang="en-US" b="1">
                <a:effectLst>
                  <a:outerShdw blurRad="38100" dist="38100" dir="2700000" algn="tl">
                    <a:srgbClr val="666633"/>
                  </a:outerShdw>
                </a:effectLst>
                <a:latin typeface="Arial" charset="0"/>
                <a:cs typeface="Arial" charset="0"/>
              </a:rPr>
              <a:t> (vs. 9-21)</a:t>
            </a: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r>
              <a:rPr lang="en-US" b="1">
                <a:effectLst>
                  <a:outerShdw blurRad="38100" dist="38100" dir="2700000" algn="tl">
                    <a:srgbClr val="666633"/>
                  </a:outerShdw>
                </a:effectLst>
                <a:latin typeface="Arial" charset="0"/>
                <a:cs typeface="Arial" charset="0"/>
              </a:rPr>
              <a:t>16-18: He is patient with and faithful to them despite their sin and rebellion.</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2420938"/>
            <a:ext cx="3432175"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48075" y="2420938"/>
            <a:ext cx="5102225"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98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16688" y="3622675"/>
            <a:ext cx="2233612" cy="1674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r>
              <a:rPr lang="en-US" b="1">
                <a:effectLst>
                  <a:outerShdw blurRad="38100" dist="38100" dir="2700000" algn="tl">
                    <a:srgbClr val="666633"/>
                  </a:outerShdw>
                </a:effectLst>
                <a:latin typeface="Arial" charset="0"/>
                <a:cs typeface="Arial" charset="0"/>
              </a:rPr>
              <a:t>God’s grace is shown in the Promised Land and </a:t>
            </a:r>
            <a:r>
              <a:rPr lang="en-US" b="1" i="1" u="sng">
                <a:solidFill>
                  <a:srgbClr val="FFFF00"/>
                </a:solidFill>
                <a:effectLst>
                  <a:outerShdw blurRad="38100" dist="38100" dir="2700000" algn="tl">
                    <a:srgbClr val="FFFFFF"/>
                  </a:outerShdw>
                </a:effectLst>
                <a:latin typeface="Arial" charset="0"/>
                <a:cs typeface="Arial" charset="0"/>
              </a:rPr>
              <a:t>exile</a:t>
            </a:r>
            <a:r>
              <a:rPr lang="en-US" b="1">
                <a:effectLst>
                  <a:outerShdw blurRad="38100" dist="38100" dir="2700000" algn="tl">
                    <a:srgbClr val="666633"/>
                  </a:outerShdw>
                </a:effectLst>
                <a:latin typeface="Arial" charset="0"/>
                <a:cs typeface="Arial" charset="0"/>
              </a:rPr>
              <a:t> (vs. 22-31)</a:t>
            </a: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r>
              <a:rPr lang="en-US" b="1">
                <a:effectLst>
                  <a:outerShdw blurRad="38100" dist="38100" dir="2700000" algn="tl">
                    <a:srgbClr val="666633"/>
                  </a:outerShdw>
                </a:effectLst>
                <a:latin typeface="Arial" charset="0"/>
                <a:cs typeface="Arial" charset="0"/>
              </a:rPr>
              <a:t>22-25: He brought them victoriously into the Land and made them prosper.</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9874"/>
                                        </p:tgtEl>
                                        <p:attrNameLst>
                                          <p:attrName>style.visibility</p:attrName>
                                        </p:attrNameLst>
                                      </p:cBhvr>
                                      <p:to>
                                        <p:strVal val="visible"/>
                                      </p:to>
                                    </p:set>
                                    <p:animEffect transition="in" filter="fade">
                                      <p:cBhvr>
                                        <p:cTn id="10" dur="500"/>
                                        <p:tgtEl>
                                          <p:spTgt spid="79874"/>
                                        </p:tgtEl>
                                      </p:cBhvr>
                                    </p:animEffect>
                                  </p:childTnLst>
                                </p:cTn>
                              </p:par>
                              <p:par>
                                <p:cTn id="11" presetID="10" presetClass="entr" presetSubtype="0" fill="hold" nodeType="withEffect">
                                  <p:stCondLst>
                                    <p:cond delay="0"/>
                                  </p:stCondLst>
                                  <p:childTnLst>
                                    <p:set>
                                      <p:cBhvr>
                                        <p:cTn id="12" dur="1" fill="hold">
                                          <p:stCondLst>
                                            <p:cond delay="0"/>
                                          </p:stCondLst>
                                        </p:cTn>
                                        <p:tgtEl>
                                          <p:spTgt spid="79875"/>
                                        </p:tgtEl>
                                        <p:attrNameLst>
                                          <p:attrName>style.visibility</p:attrName>
                                        </p:attrNameLst>
                                      </p:cBhvr>
                                      <p:to>
                                        <p:strVal val="visible"/>
                                      </p:to>
                                    </p:set>
                                    <p:animEffect transition="in" filter="fade">
                                      <p:cBhvr>
                                        <p:cTn id="13" dur="500"/>
                                        <p:tgtEl>
                                          <p:spTgt spid="79875"/>
                                        </p:tgtEl>
                                      </p:cBhvr>
                                    </p:animEffect>
                                  </p:childTnLst>
                                </p:cTn>
                              </p:par>
                              <p:par>
                                <p:cTn id="14" presetID="10" presetClass="entr" presetSubtype="0" fill="hold" nodeType="withEffect">
                                  <p:stCondLst>
                                    <p:cond delay="0"/>
                                  </p:stCondLst>
                                  <p:childTnLst>
                                    <p:set>
                                      <p:cBhvr>
                                        <p:cTn id="15" dur="1" fill="hold">
                                          <p:stCondLst>
                                            <p:cond delay="0"/>
                                          </p:stCondLst>
                                        </p:cTn>
                                        <p:tgtEl>
                                          <p:spTgt spid="79876"/>
                                        </p:tgtEl>
                                        <p:attrNameLst>
                                          <p:attrName>style.visibility</p:attrName>
                                        </p:attrNameLst>
                                      </p:cBhvr>
                                      <p:to>
                                        <p:strVal val="visible"/>
                                      </p:to>
                                    </p:set>
                                    <p:animEffect transition="in" filter="fade">
                                      <p:cBhvr>
                                        <p:cTn id="16"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r>
              <a:rPr lang="en-US" b="1">
                <a:effectLst>
                  <a:outerShdw blurRad="38100" dist="38100" dir="2700000" algn="tl">
                    <a:srgbClr val="666633"/>
                  </a:outerShdw>
                </a:effectLst>
                <a:latin typeface="Arial" charset="0"/>
                <a:cs typeface="Arial" charset="0"/>
              </a:rPr>
              <a:t>God’s grace is shown in the Promised Land and </a:t>
            </a:r>
            <a:r>
              <a:rPr lang="en-US" b="1" i="1" u="sng">
                <a:solidFill>
                  <a:srgbClr val="FFFF00"/>
                </a:solidFill>
                <a:effectLst>
                  <a:outerShdw blurRad="38100" dist="38100" dir="2700000" algn="tl">
                    <a:srgbClr val="FFFFFF"/>
                  </a:outerShdw>
                </a:effectLst>
                <a:latin typeface="Arial" charset="0"/>
                <a:cs typeface="Arial" charset="0"/>
              </a:rPr>
              <a:t>exile</a:t>
            </a:r>
            <a:r>
              <a:rPr lang="en-US" b="1">
                <a:effectLst>
                  <a:outerShdw blurRad="38100" dist="38100" dir="2700000" algn="tl">
                    <a:srgbClr val="666633"/>
                  </a:outerShdw>
                </a:effectLst>
                <a:latin typeface="Arial" charset="0"/>
                <a:cs typeface="Arial" charset="0"/>
              </a:rPr>
              <a:t> (vs. 22-31)</a:t>
            </a: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r>
              <a:rPr lang="en-US" b="1">
                <a:effectLst>
                  <a:outerShdw blurRad="38100" dist="38100" dir="2700000" algn="tl">
                    <a:srgbClr val="666633"/>
                  </a:outerShdw>
                </a:effectLst>
                <a:latin typeface="Arial" charset="0"/>
                <a:cs typeface="Arial" charset="0"/>
              </a:rPr>
              <a:t>26-31: They repeatedly rebelled against God, resulting in His increasingly serious discipline and ultimately ending in exile from the Land.</a:t>
            </a:r>
          </a:p>
          <a:p>
            <a:pPr lvl="1">
              <a:defRPr/>
            </a:pPr>
            <a:endParaRPr lang="en-US" b="1">
              <a:effectLst>
                <a:outerShdw blurRad="38100" dist="38100" dir="2700000" algn="tl">
                  <a:srgbClr val="666633"/>
                </a:outerShdw>
              </a:effectLst>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a:xfrm>
            <a:off x="533400" y="1828800"/>
            <a:ext cx="8153400" cy="4408488"/>
          </a:xfrm>
        </p:spPr>
        <p:txBody>
          <a:bodyPr/>
          <a:lstStyle/>
          <a:p>
            <a:pPr>
              <a:defRPr/>
            </a:pPr>
            <a:r>
              <a:rPr lang="en-US" b="1">
                <a:effectLst>
                  <a:outerShdw blurRad="38100" dist="38100" dir="2700000" algn="tl">
                    <a:srgbClr val="666633"/>
                  </a:outerShdw>
                </a:effectLst>
                <a:latin typeface="Arial" charset="0"/>
                <a:cs typeface="Arial" charset="0"/>
              </a:rPr>
              <a:t>God’s grace is shown in the Promised Land and </a:t>
            </a:r>
            <a:r>
              <a:rPr lang="en-US" b="1" i="1" u="sng">
                <a:solidFill>
                  <a:srgbClr val="FFFF00"/>
                </a:solidFill>
                <a:effectLst>
                  <a:outerShdw blurRad="38100" dist="38100" dir="2700000" algn="tl">
                    <a:srgbClr val="FFFFFF"/>
                  </a:outerShdw>
                </a:effectLst>
                <a:latin typeface="Arial" charset="0"/>
                <a:cs typeface="Arial" charset="0"/>
              </a:rPr>
              <a:t>exile</a:t>
            </a:r>
            <a:r>
              <a:rPr lang="en-US" b="1">
                <a:effectLst>
                  <a:outerShdw blurRad="38100" dist="38100" dir="2700000" algn="tl">
                    <a:srgbClr val="666633"/>
                  </a:outerShdw>
                </a:effectLst>
                <a:latin typeface="Arial" charset="0"/>
                <a:cs typeface="Arial" charset="0"/>
              </a:rPr>
              <a:t> (vs. 22-31)</a:t>
            </a: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r>
              <a:rPr lang="en-US" b="1">
                <a:effectLst>
                  <a:outerShdw blurRad="38100" dist="38100" dir="2700000" algn="tl">
                    <a:srgbClr val="666633"/>
                  </a:outerShdw>
                </a:effectLst>
                <a:latin typeface="Arial" charset="0"/>
                <a:cs typeface="Arial" charset="0"/>
              </a:rPr>
              <a:t>27-28, 30: Nevertheless, God was repeatedly patient and merciful, giving many opportunities to repent and return to Him.</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809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r>
              <a:rPr lang="en-US" b="1">
                <a:effectLst>
                  <a:outerShdw blurRad="38100" dist="38100" dir="2700000" algn="tl">
                    <a:srgbClr val="666633"/>
                  </a:outerShdw>
                </a:effectLst>
                <a:latin typeface="Arial" charset="0"/>
                <a:cs typeface="Arial" charset="0"/>
              </a:rPr>
              <a:t>God’s grace is shown in the Promised Land and </a:t>
            </a:r>
            <a:r>
              <a:rPr lang="en-US" b="1" i="1" u="sng">
                <a:solidFill>
                  <a:srgbClr val="FFFF00"/>
                </a:solidFill>
                <a:effectLst>
                  <a:outerShdw blurRad="38100" dist="38100" dir="2700000" algn="tl">
                    <a:srgbClr val="FFFFFF"/>
                  </a:outerShdw>
                </a:effectLst>
                <a:latin typeface="Arial" charset="0"/>
                <a:cs typeface="Arial" charset="0"/>
              </a:rPr>
              <a:t>exile</a:t>
            </a:r>
            <a:r>
              <a:rPr lang="en-US" b="1">
                <a:effectLst>
                  <a:outerShdw blurRad="38100" dist="38100" dir="2700000" algn="tl">
                    <a:srgbClr val="666633"/>
                  </a:outerShdw>
                </a:effectLst>
                <a:latin typeface="Arial" charset="0"/>
                <a:cs typeface="Arial" charset="0"/>
              </a:rPr>
              <a:t> (vs. 22-31)</a:t>
            </a: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endParaRPr lang="en-US" b="1">
              <a:effectLst>
                <a:outerShdw blurRad="38100" dist="38100" dir="2700000" algn="tl">
                  <a:srgbClr val="666633"/>
                </a:outerShdw>
              </a:effectLst>
              <a:latin typeface="Arial" charset="0"/>
              <a:cs typeface="Arial" charset="0"/>
            </a:endParaRPr>
          </a:p>
          <a:p>
            <a:pPr lvl="1">
              <a:defRPr/>
            </a:pPr>
            <a:r>
              <a:rPr lang="en-US" b="1">
                <a:effectLst>
                  <a:outerShdw blurRad="38100" dist="38100" dir="2700000" algn="tl">
                    <a:srgbClr val="666633"/>
                  </a:outerShdw>
                </a:effectLst>
                <a:latin typeface="Arial" charset="0"/>
                <a:cs typeface="Arial" charset="0"/>
              </a:rPr>
              <a:t>31: Even after exile, in His grace and mercy, God did not forget His promises to Israel.</a:t>
            </a:r>
            <a:endParaRPr lang="en-US">
              <a:effectLst>
                <a:outerShdw blurRad="38100" dist="38100" dir="2700000" algn="tl">
                  <a:srgbClr val="666633"/>
                </a:outerShdw>
              </a:effectLst>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0" y="0"/>
            <a:ext cx="9210675"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1"/>
          <p:cNvSpPr>
            <a:spLocks noGrp="1"/>
          </p:cNvSpPr>
          <p:nvPr>
            <p:ph type="title"/>
          </p:nvPr>
        </p:nvSpPr>
        <p:spPr>
          <a:xfrm>
            <a:off x="15875" y="5589588"/>
            <a:ext cx="9128125" cy="1143000"/>
          </a:xfrm>
        </p:spPr>
        <p:txBody>
          <a:bodyPr/>
          <a:lstStyle/>
          <a:p>
            <a:r>
              <a:rPr lang="en-US" b="1">
                <a:solidFill>
                  <a:schemeClr val="bg1"/>
                </a:solidFill>
                <a:latin typeface="Arial" charset="0"/>
                <a:ea typeface="ＭＳ Ｐゴシック" charset="0"/>
                <a:cs typeface="ＭＳ Ｐゴシック" charset="0"/>
              </a:rPr>
              <a:t>Our Present Sermon Series</a:t>
            </a:r>
          </a:p>
        </p:txBody>
      </p:sp>
      <p:sp>
        <p:nvSpPr>
          <p:cNvPr id="28676" name="Title 1"/>
          <p:cNvSpPr txBox="1">
            <a:spLocks/>
          </p:cNvSpPr>
          <p:nvPr/>
        </p:nvSpPr>
        <p:spPr bwMode="auto">
          <a:xfrm>
            <a:off x="1042988" y="2636838"/>
            <a:ext cx="3494087" cy="5762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Garamond" charset="0"/>
                <a:ea typeface="ＭＳ Ｐゴシック" charset="0"/>
                <a:cs typeface="ＭＳ Ｐゴシック" charset="0"/>
              </a:defRPr>
            </a:lvl1pPr>
            <a:lvl2pPr marL="742950" indent="-285750" eaLnBrk="0" hangingPunct="0">
              <a:defRPr sz="2400">
                <a:solidFill>
                  <a:schemeClr val="tx1"/>
                </a:solidFill>
                <a:latin typeface="Garamond" charset="0"/>
                <a:ea typeface="ＭＳ Ｐゴシック" charset="0"/>
              </a:defRPr>
            </a:lvl2pPr>
            <a:lvl3pPr marL="1143000" indent="-228600" eaLnBrk="0" hangingPunct="0">
              <a:defRPr sz="2400">
                <a:solidFill>
                  <a:schemeClr val="tx1"/>
                </a:solidFill>
                <a:latin typeface="Garamond" charset="0"/>
                <a:ea typeface="ＭＳ Ｐゴシック" charset="0"/>
              </a:defRPr>
            </a:lvl3pPr>
            <a:lvl4pPr marL="1600200" indent="-228600" eaLnBrk="0" hangingPunct="0">
              <a:defRPr sz="2400">
                <a:solidFill>
                  <a:schemeClr val="tx1"/>
                </a:solidFill>
                <a:latin typeface="Garamond" charset="0"/>
                <a:ea typeface="ＭＳ Ｐゴシック" charset="0"/>
              </a:defRPr>
            </a:lvl4pPr>
            <a:lvl5pPr marL="2057400" indent="-228600" eaLnBrk="0" hangingPunct="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algn="ctr"/>
            <a:r>
              <a:rPr lang="en-US" sz="2800" b="1">
                <a:solidFill>
                  <a:srgbClr val="FFFFFF"/>
                </a:solidFill>
                <a:latin typeface="Arial" charset="0"/>
              </a:rPr>
              <a:t>July-October 2013</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700"/>
            <a:ext cx="9144000" cy="688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Praise</a:t>
            </a:r>
            <a:r>
              <a:rPr lang="en-US" b="1">
                <a:effectLst>
                  <a:outerShdw blurRad="38100" dist="38100" dir="2700000" algn="tl">
                    <a:srgbClr val="666633"/>
                  </a:outerShdw>
                </a:effectLst>
                <a:latin typeface="Times New Roman" charset="0"/>
                <a:cs typeface="Arial" charset="0"/>
              </a:rPr>
              <a:t> and Petition (9:32-37)</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a:defRPr/>
            </a:pPr>
            <a:r>
              <a:rPr lang="en-US" sz="4000" b="1" dirty="0">
                <a:effectLst>
                  <a:outerShdw blurRad="38100" dist="38100" dir="2700000" algn="tl">
                    <a:srgbClr val="000000">
                      <a:alpha val="43137"/>
                    </a:srgbClr>
                  </a:outerShdw>
                </a:effectLst>
                <a:ea typeface="+mj-ea"/>
              </a:rPr>
              <a:t>The Prayer of Nehemiah 9:5b-37 Teaches Us:</a:t>
            </a:r>
            <a:endParaRPr lang="en-SG" sz="4000" b="1" dirty="0">
              <a:effectLst>
                <a:outerShdw blurRad="38100" dist="38100" dir="2700000" algn="tl">
                  <a:srgbClr val="000000">
                    <a:alpha val="43137"/>
                  </a:srgbClr>
                </a:outerShdw>
              </a:effectLst>
              <a:ea typeface="+mj-ea"/>
            </a:endParaRPr>
          </a:p>
        </p:txBody>
      </p:sp>
      <p:sp>
        <p:nvSpPr>
          <p:cNvPr id="34819" name="Rectangle 3"/>
          <p:cNvSpPr>
            <a:spLocks noGrp="1" noChangeArrowheads="1"/>
          </p:cNvSpPr>
          <p:nvPr>
            <p:ph idx="1"/>
          </p:nvPr>
        </p:nvSpPr>
        <p:spPr>
          <a:xfrm>
            <a:off x="250825" y="1844675"/>
            <a:ext cx="8642350" cy="4176713"/>
          </a:xfrm>
        </p:spPr>
        <p:txBody>
          <a:bodyPr/>
          <a:lstStyle/>
          <a:p>
            <a:pPr marL="609600" indent="-609600">
              <a:lnSpc>
                <a:spcPct val="80000"/>
              </a:lnSpc>
              <a:defRPr/>
            </a:pPr>
            <a:r>
              <a:rPr lang="en-US" sz="2600" b="1">
                <a:latin typeface="Arial" charset="0"/>
                <a:cs typeface="Arial" charset="0"/>
              </a:rPr>
              <a:t>What kind of God we serve—the sovereign Lord and Creator of all who is also a patient and gracious God</a:t>
            </a:r>
          </a:p>
          <a:p>
            <a:pPr marL="609600" indent="-609600">
              <a:lnSpc>
                <a:spcPct val="80000"/>
              </a:lnSpc>
              <a:defRPr/>
            </a:pPr>
            <a:endParaRPr lang="en-US" sz="2600" b="1">
              <a:latin typeface="Arial" charset="0"/>
              <a:cs typeface="Arial" charset="0"/>
            </a:endParaRPr>
          </a:p>
          <a:p>
            <a:pPr marL="609600" indent="-609600">
              <a:lnSpc>
                <a:spcPct val="80000"/>
              </a:lnSpc>
              <a:defRPr/>
            </a:pPr>
            <a:r>
              <a:rPr lang="en-US" sz="2600" b="1">
                <a:latin typeface="Arial" charset="0"/>
                <a:cs typeface="Arial" charset="0"/>
              </a:rPr>
              <a:t>The key historical facts concerning the nation of Israel—its origin, identity, and place in God’s plan</a:t>
            </a:r>
          </a:p>
          <a:p>
            <a:pPr marL="609600" indent="-609600">
              <a:lnSpc>
                <a:spcPct val="80000"/>
              </a:lnSpc>
              <a:defRPr/>
            </a:pPr>
            <a:endParaRPr lang="en-US" sz="2600" b="1">
              <a:latin typeface="Arial" charset="0"/>
              <a:cs typeface="Arial" charset="0"/>
            </a:endParaRPr>
          </a:p>
          <a:p>
            <a:pPr marL="609600" indent="-609600">
              <a:lnSpc>
                <a:spcPct val="80000"/>
              </a:lnSpc>
              <a:defRPr/>
            </a:pPr>
            <a:r>
              <a:rPr lang="en-US" sz="2600" b="1">
                <a:latin typeface="Arial" charset="0"/>
                <a:cs typeface="Arial" charset="0"/>
              </a:rPr>
              <a:t>The key reason why Israel ended up in exile outside the Promised Land:  It was not a failure on God’s part, but because they repeatedly forsook and ignored Him</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9">
                                            <p:txEl>
                                              <p:pRg st="2" end="2"/>
                                            </p:txEl>
                                          </p:spTgt>
                                        </p:tgtEl>
                                        <p:attrNameLst>
                                          <p:attrName>style.visibility</p:attrName>
                                        </p:attrNameLst>
                                      </p:cBhvr>
                                      <p:to>
                                        <p:strVal val="visible"/>
                                      </p:to>
                                    </p:set>
                                    <p:animEffect transition="in" filter="fade">
                                      <p:cBhvr>
                                        <p:cTn id="12" dur="500"/>
                                        <p:tgtEl>
                                          <p:spTgt spid="348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819">
                                            <p:txEl>
                                              <p:pRg st="4" end="4"/>
                                            </p:txEl>
                                          </p:spTgt>
                                        </p:tgtEl>
                                        <p:attrNameLst>
                                          <p:attrName>style.visibility</p:attrName>
                                        </p:attrNameLst>
                                      </p:cBhvr>
                                      <p:to>
                                        <p:strVal val="visible"/>
                                      </p:to>
                                    </p:set>
                                    <p:animEffect transition="in" filter="fade">
                                      <p:cBhvr>
                                        <p:cTn id="17" dur="500"/>
                                        <p:tgtEl>
                                          <p:spTgt spid="3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p:txBody>
          <a:bodyPr/>
          <a:lstStyle/>
          <a:p>
            <a:pPr>
              <a:defRPr/>
            </a:pPr>
            <a:r>
              <a:rPr lang="en-US" sz="4000" b="1" dirty="0">
                <a:effectLst>
                  <a:outerShdw blurRad="38100" dist="38100" dir="2700000" algn="tl">
                    <a:srgbClr val="000000">
                      <a:alpha val="43137"/>
                    </a:srgbClr>
                  </a:outerShdw>
                </a:effectLst>
                <a:ea typeface="+mj-ea"/>
              </a:rPr>
              <a:t>The Prayer of Nehemiah 9:5b-37 Teaches Us:</a:t>
            </a:r>
            <a:endParaRPr lang="en-SG" sz="4000" b="1" dirty="0">
              <a:effectLst>
                <a:outerShdw blurRad="38100" dist="38100" dir="2700000" algn="tl">
                  <a:srgbClr val="000000">
                    <a:alpha val="43137"/>
                  </a:srgbClr>
                </a:outerShdw>
              </a:effectLst>
              <a:ea typeface="+mj-ea"/>
            </a:endParaRPr>
          </a:p>
        </p:txBody>
      </p:sp>
      <p:sp>
        <p:nvSpPr>
          <p:cNvPr id="34819" name="Rectangle 3"/>
          <p:cNvSpPr>
            <a:spLocks noGrp="1" noChangeArrowheads="1"/>
          </p:cNvSpPr>
          <p:nvPr>
            <p:ph idx="1"/>
          </p:nvPr>
        </p:nvSpPr>
        <p:spPr>
          <a:xfrm>
            <a:off x="250825" y="1844675"/>
            <a:ext cx="8642350" cy="4176713"/>
          </a:xfrm>
        </p:spPr>
        <p:txBody>
          <a:bodyPr/>
          <a:lstStyle/>
          <a:p>
            <a:pPr marL="609600" indent="-609600">
              <a:lnSpc>
                <a:spcPct val="80000"/>
              </a:lnSpc>
              <a:defRPr/>
            </a:pPr>
            <a:r>
              <a:rPr lang="en-US" sz="2600" b="1">
                <a:latin typeface="Arial" charset="0"/>
                <a:cs typeface="Arial" charset="0"/>
              </a:rPr>
              <a:t>He loves us enough to warn and punish us when we go astray</a:t>
            </a:r>
          </a:p>
          <a:p>
            <a:pPr marL="609600" indent="-609600">
              <a:lnSpc>
                <a:spcPct val="80000"/>
              </a:lnSpc>
              <a:defRPr/>
            </a:pPr>
            <a:endParaRPr lang="en-US" sz="2600" b="1">
              <a:latin typeface="Arial" charset="0"/>
              <a:cs typeface="Arial" charset="0"/>
            </a:endParaRPr>
          </a:p>
          <a:p>
            <a:pPr marL="609600" indent="-609600">
              <a:lnSpc>
                <a:spcPct val="80000"/>
              </a:lnSpc>
              <a:defRPr/>
            </a:pPr>
            <a:r>
              <a:rPr lang="en-US" sz="2600" b="1">
                <a:latin typeface="Arial" charset="0"/>
                <a:cs typeface="Arial" charset="0"/>
              </a:rPr>
              <a:t>The way to experience God’s grace and goodness after we have sinned is to repent, recognize our desperate need for Him to be our sovereign and gracious sustainer, protector, and deliverer and then obey Him</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4819">
                                            <p:txEl>
                                              <p:pRg st="2" end="2"/>
                                            </p:txEl>
                                          </p:spTgt>
                                        </p:tgtEl>
                                        <p:attrNameLst>
                                          <p:attrName>style.visibility</p:attrName>
                                        </p:attrNameLst>
                                      </p:cBhvr>
                                      <p:to>
                                        <p:strVal val="visible"/>
                                      </p:to>
                                    </p:set>
                                    <p:animEffect transition="in" filter="fade">
                                      <p:cBhvr>
                                        <p:cTn id="7" dur="500"/>
                                        <p:tgtEl>
                                          <p:spTgt spid="348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Main Idea:</a:t>
            </a:r>
          </a:p>
        </p:txBody>
      </p:sp>
      <p:sp>
        <p:nvSpPr>
          <p:cNvPr id="3" name="Content Placeholder 2"/>
          <p:cNvSpPr>
            <a:spLocks noGrp="1"/>
          </p:cNvSpPr>
          <p:nvPr>
            <p:ph idx="1"/>
          </p:nvPr>
        </p:nvSpPr>
        <p:spPr/>
        <p:txBody>
          <a:bodyPr/>
          <a:lstStyle/>
          <a:p>
            <a:pPr marL="0" indent="0">
              <a:buFont typeface="Wingdings" charset="0"/>
              <a:buNone/>
              <a:defRPr/>
            </a:pPr>
            <a:endParaRPr lang="en-US" b="1">
              <a:effectLst>
                <a:outerShdw blurRad="38100" dist="38100" dir="2700000" algn="tl">
                  <a:srgbClr val="666633"/>
                </a:outerShdw>
              </a:effectLst>
              <a:latin typeface="Arial" charset="0"/>
              <a:cs typeface="Arial" charset="0"/>
            </a:endParaRPr>
          </a:p>
          <a:p>
            <a:pPr marL="0" indent="0">
              <a:buFont typeface="Wingdings" charset="0"/>
              <a:buNone/>
              <a:defRPr/>
            </a:pPr>
            <a:r>
              <a:rPr lang="en-US" b="1">
                <a:effectLst>
                  <a:outerShdw blurRad="38100" dist="38100" dir="2700000" algn="tl">
                    <a:srgbClr val="666633"/>
                  </a:outerShdw>
                </a:effectLst>
                <a:latin typeface="Arial" charset="0"/>
                <a:cs typeface="Arial" charset="0"/>
              </a:rPr>
              <a:t>God is faithful even when we are </a:t>
            </a:r>
            <a:r>
              <a:rPr lang="en-US" b="1" i="1" u="sng">
                <a:solidFill>
                  <a:srgbClr val="FFFF00"/>
                </a:solidFill>
                <a:effectLst>
                  <a:outerShdw blurRad="38100" dist="38100" dir="2700000" algn="tl">
                    <a:srgbClr val="FFFFFF"/>
                  </a:outerShdw>
                </a:effectLst>
                <a:latin typeface="Arial" charset="0"/>
                <a:cs typeface="Arial" charset="0"/>
              </a:rPr>
              <a:t>faithless</a:t>
            </a:r>
            <a:r>
              <a:rPr lang="en-US" b="1">
                <a:effectLst>
                  <a:outerShdw blurRad="38100" dist="38100" dir="2700000" algn="tl">
                    <a:srgbClr val="666633"/>
                  </a:outerShdw>
                </a:effectLst>
                <a:latin typeface="Arial" charset="0"/>
                <a:cs typeface="Arial" charset="0"/>
              </a:rPr>
              <a:t>, and His faithfulness should rouse us to repentance and a renewed resolve to worship and obey Him.</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rrowheads="1"/>
          </p:cNvSpPr>
          <p:nvPr>
            <p:ph type="title"/>
          </p:nvPr>
        </p:nvSpPr>
        <p:spPr/>
        <p:txBody>
          <a:bodyPr/>
          <a:lstStyle/>
          <a:p>
            <a:pPr>
              <a:defRPr/>
            </a:pPr>
            <a:r>
              <a:rPr lang="en-US" b="1" dirty="0" smtClean="0">
                <a:effectLst>
                  <a:outerShdw blurRad="38100" dist="38100" dir="2700000" algn="tl">
                    <a:srgbClr val="000000">
                      <a:alpha val="43137"/>
                    </a:srgbClr>
                  </a:outerShdw>
                </a:effectLst>
                <a:ea typeface="+mj-ea"/>
              </a:rPr>
              <a:t>Personal Application</a:t>
            </a:r>
            <a:r>
              <a:rPr lang="en-US" b="1" dirty="0">
                <a:effectLst>
                  <a:outerShdw blurRad="38100" dist="38100" dir="2700000" algn="tl">
                    <a:srgbClr val="000000">
                      <a:alpha val="43137"/>
                    </a:srgbClr>
                  </a:outerShdw>
                </a:effectLst>
                <a:ea typeface="+mj-ea"/>
              </a:rPr>
              <a:t>:</a:t>
            </a:r>
            <a:endParaRPr lang="en-SG" b="1" dirty="0">
              <a:effectLst>
                <a:outerShdw blurRad="38100" dist="38100" dir="2700000" algn="tl">
                  <a:srgbClr val="000000">
                    <a:alpha val="43137"/>
                  </a:srgbClr>
                </a:outerShdw>
              </a:effectLst>
              <a:ea typeface="+mj-ea"/>
            </a:endParaRPr>
          </a:p>
        </p:txBody>
      </p:sp>
      <p:sp>
        <p:nvSpPr>
          <p:cNvPr id="40963" name="Rectangle 3"/>
          <p:cNvSpPr>
            <a:spLocks noGrp="1" noChangeArrowheads="1"/>
          </p:cNvSpPr>
          <p:nvPr>
            <p:ph idx="1"/>
          </p:nvPr>
        </p:nvSpPr>
        <p:spPr>
          <a:xfrm>
            <a:off x="457200" y="1773238"/>
            <a:ext cx="8229600" cy="4319587"/>
          </a:xfrm>
        </p:spPr>
        <p:txBody>
          <a:bodyPr/>
          <a:lstStyle/>
          <a:p>
            <a:pPr>
              <a:lnSpc>
                <a:spcPct val="90000"/>
              </a:lnSpc>
              <a:defRPr/>
            </a:pPr>
            <a:r>
              <a:rPr lang="en-US" sz="2800" b="1">
                <a:effectLst>
                  <a:outerShdw blurRad="38100" dist="38100" dir="2700000" algn="tl">
                    <a:srgbClr val="666633"/>
                  </a:outerShdw>
                </a:effectLst>
                <a:latin typeface="Arial" charset="0"/>
                <a:cs typeface="Arial" charset="0"/>
              </a:rPr>
              <a:t>What</a:t>
            </a:r>
            <a:r>
              <a:rPr lang="ja-JP" sz="2800" b="1">
                <a:effectLst>
                  <a:outerShdw blurRad="38100" dist="38100" dir="2700000" algn="tl">
                    <a:srgbClr val="666633"/>
                  </a:outerShdw>
                </a:effectLst>
                <a:latin typeface="Arial" charset="0"/>
                <a:cs typeface="Arial" charset="0"/>
              </a:rPr>
              <a:t>’</a:t>
            </a:r>
            <a:r>
              <a:rPr lang="en-US" sz="2800" b="1">
                <a:effectLst>
                  <a:outerShdw blurRad="38100" dist="38100" dir="2700000" algn="tl">
                    <a:srgbClr val="666633"/>
                  </a:outerShdw>
                </a:effectLst>
                <a:latin typeface="Arial" charset="0"/>
                <a:cs typeface="Arial" charset="0"/>
              </a:rPr>
              <a:t>s your own story and spiritual journey—the good, the bad, and the ugly?</a:t>
            </a:r>
          </a:p>
          <a:p>
            <a:pPr>
              <a:lnSpc>
                <a:spcPct val="90000"/>
              </a:lnSpc>
              <a:defRPr/>
            </a:pPr>
            <a:endParaRPr lang="en-US" sz="2800" b="1">
              <a:effectLst>
                <a:outerShdw blurRad="38100" dist="38100" dir="2700000" algn="tl">
                  <a:srgbClr val="666633"/>
                </a:outerShdw>
              </a:effectLst>
              <a:latin typeface="Arial" charset="0"/>
              <a:cs typeface="Arial" charset="0"/>
            </a:endParaRPr>
          </a:p>
          <a:p>
            <a:pPr>
              <a:lnSpc>
                <a:spcPct val="90000"/>
              </a:lnSpc>
              <a:defRPr/>
            </a:pPr>
            <a:r>
              <a:rPr lang="en-US" sz="2800" b="1">
                <a:effectLst>
                  <a:outerShdw blurRad="38100" dist="38100" dir="2700000" algn="tl">
                    <a:srgbClr val="666633"/>
                  </a:outerShdw>
                </a:effectLst>
                <a:latin typeface="Arial" charset="0"/>
                <a:cs typeface="Arial" charset="0"/>
              </a:rPr>
              <a:t>How has God been writing His story into your own, demonstrating His sovereign grace and faithfulness to you?</a:t>
            </a:r>
          </a:p>
          <a:p>
            <a:pPr>
              <a:lnSpc>
                <a:spcPct val="90000"/>
              </a:lnSpc>
              <a:defRPr/>
            </a:pPr>
            <a:endParaRPr lang="en-US" sz="2800" b="1">
              <a:effectLst>
                <a:outerShdw blurRad="38100" dist="38100" dir="2700000" algn="tl">
                  <a:srgbClr val="666633"/>
                </a:outerShdw>
              </a:effectLst>
              <a:latin typeface="Arial" charset="0"/>
              <a:cs typeface="Arial" charset="0"/>
            </a:endParaRPr>
          </a:p>
          <a:p>
            <a:pPr>
              <a:lnSpc>
                <a:spcPct val="90000"/>
              </a:lnSpc>
              <a:defRPr/>
            </a:pPr>
            <a:r>
              <a:rPr lang="en-US" sz="2800" b="1">
                <a:effectLst>
                  <a:outerShdw blurRad="38100" dist="38100" dir="2700000" algn="tl">
                    <a:srgbClr val="666633"/>
                  </a:outerShdw>
                </a:effectLst>
                <a:latin typeface="Arial" charset="0"/>
                <a:cs typeface="Arial" charset="0"/>
              </a:rPr>
              <a:t>How can you repentantly praise Him for it, and renew your commitment to let your story be increasingly </a:t>
            </a:r>
            <a:r>
              <a:rPr lang="en-US" sz="2800" b="1" i="1">
                <a:effectLst>
                  <a:outerShdw blurRad="38100" dist="38100" dir="2700000" algn="tl">
                    <a:srgbClr val="666633"/>
                  </a:outerShdw>
                </a:effectLst>
                <a:latin typeface="Arial" charset="0"/>
                <a:cs typeface="Arial" charset="0"/>
              </a:rPr>
              <a:t>His </a:t>
            </a:r>
            <a:r>
              <a:rPr lang="en-US" sz="2800" b="1">
                <a:effectLst>
                  <a:outerShdw blurRad="38100" dist="38100" dir="2700000" algn="tl">
                    <a:srgbClr val="666633"/>
                  </a:outerShdw>
                </a:effectLst>
                <a:latin typeface="Arial" charset="0"/>
                <a:cs typeface="Arial" charset="0"/>
              </a:rPr>
              <a:t>story?</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fade">
                                      <p:cBhvr>
                                        <p:cTn id="7" dur="500"/>
                                        <p:tgtEl>
                                          <p:spTgt spid="40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fade">
                                      <p:cBhvr>
                                        <p:cTn id="12" dur="500"/>
                                        <p:tgtEl>
                                          <p:spTgt spid="409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63">
                                            <p:txEl>
                                              <p:pRg st="4" end="4"/>
                                            </p:txEl>
                                          </p:spTgt>
                                        </p:tgtEl>
                                        <p:attrNameLst>
                                          <p:attrName>style.visibility</p:attrName>
                                        </p:attrNameLst>
                                      </p:cBhvr>
                                      <p:to>
                                        <p:strVal val="visible"/>
                                      </p:to>
                                    </p:set>
                                    <p:animEffect transition="in" filter="fade">
                                      <p:cBhvr>
                                        <p:cTn id="17" dur="500"/>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7088" y="0"/>
            <a:ext cx="103155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a:effectLst>
                  <a:outerShdw blurRad="38100" dist="38100" dir="2700000" algn="tl">
                    <a:srgbClr val="666633"/>
                  </a:outerShdw>
                </a:effectLst>
                <a:latin typeface="Times New Roman" charset="0"/>
                <a:cs typeface="Arial" charset="0"/>
              </a:rPr>
              <a:t>Peter’s Story</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a:effectLst>
                  <a:outerShdw blurRad="38100" dist="38100" dir="2700000" algn="tl">
                    <a:srgbClr val="666633"/>
                  </a:outerShdw>
                </a:effectLst>
                <a:latin typeface="Times New Roman" charset="0"/>
                <a:cs typeface="Arial" charset="0"/>
              </a:rPr>
              <a:t>Peter’s Story</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813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188913"/>
            <a:ext cx="8153400" cy="936625"/>
          </a:xfrm>
        </p:spPr>
        <p:txBody>
          <a:bodyPr/>
          <a:lstStyle/>
          <a:p>
            <a:pPr>
              <a:defRPr/>
            </a:pPr>
            <a:r>
              <a:rPr lang="en-US" b="1">
                <a:effectLst>
                  <a:outerShdw blurRad="38100" dist="38100" dir="2700000" algn="tl">
                    <a:srgbClr val="666633"/>
                  </a:outerShdw>
                </a:effectLst>
                <a:latin typeface="Times New Roman" charset="0"/>
                <a:cs typeface="Arial" charset="0"/>
              </a:rPr>
              <a:t>Peter’s Story</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1086281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a:t>
            </a:r>
            <a:r>
              <a:rPr lang="en-US" sz="2800" b="1" dirty="0" smtClean="0">
                <a:solidFill>
                  <a:srgbClr val="FFFFFF"/>
                </a:solidFill>
                <a:latin typeface="Arial" charset="0"/>
                <a:ea typeface="ＭＳ Ｐゴシック" charset="0"/>
              </a:rPr>
              <a:t>T Sermons link </a:t>
            </a:r>
            <a:r>
              <a:rPr lang="en-US" sz="2800" b="1" dirty="0">
                <a:solidFill>
                  <a:srgbClr val="FFFFFF"/>
                </a:solidFill>
                <a:latin typeface="Arial" charset="0"/>
                <a:ea typeface="ＭＳ Ｐゴシック" charset="0"/>
              </a:rPr>
              <a:t>at </a:t>
            </a:r>
            <a:r>
              <a:rPr lang="en-US" sz="2800" b="1" dirty="0" err="1">
                <a:solidFill>
                  <a:srgbClr val="FFFFFF"/>
                </a:solidFill>
                <a:latin typeface="Arial" charset="0"/>
                <a:ea typeface="ＭＳ Ｐゴシック" charset="0"/>
              </a:rPr>
              <a:t>B</a:t>
            </a:r>
            <a:r>
              <a:rPr lang="en-US" sz="2800" b="1" dirty="0" err="1" smtClean="0">
                <a:solidFill>
                  <a:srgbClr val="FFFFFF"/>
                </a:solidFill>
                <a:latin typeface="Arial" charset="0"/>
                <a:ea typeface="ＭＳ Ｐゴシック" charset="0"/>
              </a:rPr>
              <a:t>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68368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2" name="Rectangle 2"/>
          <p:cNvSpPr>
            <a:spLocks noGrp="1" noRot="1" noChangeArrowheads="1"/>
          </p:cNvSpPr>
          <p:nvPr>
            <p:ph type="title"/>
          </p:nvPr>
        </p:nvSpPr>
        <p:spPr/>
        <p:txBody>
          <a:bodyPr/>
          <a:lstStyle/>
          <a:p>
            <a:pPr>
              <a:defRPr/>
            </a:pPr>
            <a:r>
              <a:rPr lang="en-US" sz="4000" b="1" dirty="0">
                <a:effectLst>
                  <a:outerShdw blurRad="38100" dist="38100" dir="2700000" algn="tl">
                    <a:srgbClr val="000000">
                      <a:alpha val="43137"/>
                    </a:srgbClr>
                  </a:outerShdw>
                </a:effectLst>
                <a:ea typeface="+mj-ea"/>
              </a:rPr>
              <a:t>A Brief Review:</a:t>
            </a:r>
            <a:br>
              <a:rPr lang="en-US" sz="4000" b="1" dirty="0">
                <a:effectLst>
                  <a:outerShdw blurRad="38100" dist="38100" dir="2700000" algn="tl">
                    <a:srgbClr val="000000">
                      <a:alpha val="43137"/>
                    </a:srgbClr>
                  </a:outerShdw>
                </a:effectLst>
                <a:ea typeface="+mj-ea"/>
              </a:rPr>
            </a:br>
            <a:r>
              <a:rPr lang="en-US" sz="4000" b="1" dirty="0">
                <a:effectLst>
                  <a:outerShdw blurRad="38100" dist="38100" dir="2700000" algn="tl">
                    <a:srgbClr val="000000">
                      <a:alpha val="43137"/>
                    </a:srgbClr>
                  </a:outerShdw>
                </a:effectLst>
                <a:ea typeface="+mj-ea"/>
              </a:rPr>
              <a:t>What God Has Already Done</a:t>
            </a:r>
            <a:endParaRPr lang="en-SG" sz="4000" b="1" dirty="0">
              <a:effectLst>
                <a:outerShdw blurRad="38100" dist="38100" dir="2700000" algn="tl">
                  <a:srgbClr val="000000">
                    <a:alpha val="43137"/>
                  </a:srgbClr>
                </a:outerShdw>
              </a:effectLst>
              <a:ea typeface="+mj-ea"/>
            </a:endParaRPr>
          </a:p>
        </p:txBody>
      </p:sp>
      <p:sp>
        <p:nvSpPr>
          <p:cNvPr id="10243" name="Rectangle 3"/>
          <p:cNvSpPr>
            <a:spLocks noGrp="1" noChangeArrowheads="1"/>
          </p:cNvSpPr>
          <p:nvPr>
            <p:ph idx="1"/>
          </p:nvPr>
        </p:nvSpPr>
        <p:spPr/>
        <p:txBody>
          <a:bodyPr/>
          <a:lstStyle/>
          <a:p>
            <a:pPr>
              <a:buFont typeface="Wingdings" pitchFamily="2" charset="2"/>
              <a:buChar char="n"/>
              <a:defRPr/>
            </a:pPr>
            <a:r>
              <a:rPr lang="en-US" b="1" dirty="0">
                <a:effectLst>
                  <a:outerShdw blurRad="38100" dist="38100" dir="2700000" algn="tl">
                    <a:srgbClr val="000000">
                      <a:alpha val="43137"/>
                    </a:srgbClr>
                  </a:outerShdw>
                </a:effectLst>
                <a:ea typeface="+mn-ea"/>
              </a:rPr>
              <a:t>He has brought back a faithful remnant to live in the land of </a:t>
            </a:r>
            <a:r>
              <a:rPr lang="en-US" b="1" dirty="0" smtClean="0">
                <a:effectLst>
                  <a:outerShdw blurRad="38100" dist="38100" dir="2700000" algn="tl">
                    <a:srgbClr val="000000">
                      <a:alpha val="43137"/>
                    </a:srgbClr>
                  </a:outerShdw>
                </a:effectLst>
                <a:ea typeface="+mn-ea"/>
              </a:rPr>
              <a:t>promise.</a:t>
            </a:r>
            <a:endParaRPr lang="en-SG" b="1" dirty="0">
              <a:effectLst>
                <a:outerShdw blurRad="38100" dist="38100" dir="2700000" algn="tl">
                  <a:srgbClr val="000000">
                    <a:alpha val="43137"/>
                  </a:srgbClr>
                </a:outerShdw>
              </a:effectLst>
              <a:ea typeface="+mn-ea"/>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500"/>
                                        <p:tgtEl>
                                          <p:spTgt spid="1024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fade">
                                      <p:cBhvr>
                                        <p:cTn id="10"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025" y="0"/>
            <a:ext cx="93964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2530" name="Rectangle 2"/>
          <p:cNvSpPr>
            <a:spLocks noGrp="1" noRot="1" noChangeArrowheads="1"/>
          </p:cNvSpPr>
          <p:nvPr>
            <p:ph type="title"/>
          </p:nvPr>
        </p:nvSpPr>
        <p:spPr/>
        <p:txBody>
          <a:bodyPr/>
          <a:lstStyle/>
          <a:p>
            <a:pPr>
              <a:defRPr/>
            </a:pPr>
            <a:r>
              <a:rPr lang="en-US" sz="4000" b="1" dirty="0">
                <a:effectLst>
                  <a:outerShdw blurRad="38100" dist="38100" dir="2700000" algn="tl">
                    <a:srgbClr val="000000">
                      <a:alpha val="43137"/>
                    </a:srgbClr>
                  </a:outerShdw>
                </a:effectLst>
                <a:ea typeface="+mj-ea"/>
              </a:rPr>
              <a:t>A Brief Review:</a:t>
            </a:r>
            <a:br>
              <a:rPr lang="en-US" sz="4000" b="1" dirty="0">
                <a:effectLst>
                  <a:outerShdw blurRad="38100" dist="38100" dir="2700000" algn="tl">
                    <a:srgbClr val="000000">
                      <a:alpha val="43137"/>
                    </a:srgbClr>
                  </a:outerShdw>
                </a:effectLst>
                <a:ea typeface="+mj-ea"/>
              </a:rPr>
            </a:br>
            <a:r>
              <a:rPr lang="en-US" sz="4000" b="1" dirty="0">
                <a:effectLst>
                  <a:outerShdw blurRad="38100" dist="38100" dir="2700000" algn="tl">
                    <a:srgbClr val="000000">
                      <a:alpha val="43137"/>
                    </a:srgbClr>
                  </a:outerShdw>
                </a:effectLst>
                <a:ea typeface="+mj-ea"/>
              </a:rPr>
              <a:t>What God Has Already Done</a:t>
            </a:r>
            <a:endParaRPr lang="en-SG" sz="4000" b="1" dirty="0">
              <a:effectLst>
                <a:outerShdw blurRad="38100" dist="38100" dir="2700000" algn="tl">
                  <a:srgbClr val="000000">
                    <a:alpha val="43137"/>
                  </a:srgbClr>
                </a:outerShdw>
              </a:effectLst>
              <a:ea typeface="+mj-ea"/>
            </a:endParaRPr>
          </a:p>
        </p:txBody>
      </p:sp>
      <p:sp>
        <p:nvSpPr>
          <p:cNvPr id="22531" name="Rectangle 3"/>
          <p:cNvSpPr>
            <a:spLocks noGrp="1" noChangeArrowheads="1"/>
          </p:cNvSpPr>
          <p:nvPr>
            <p:ph idx="1"/>
          </p:nvPr>
        </p:nvSpPr>
        <p:spPr/>
        <p:txBody>
          <a:bodyPr/>
          <a:lstStyle/>
          <a:p>
            <a:pPr>
              <a:buFont typeface="Wingdings" pitchFamily="2" charset="2"/>
              <a:buChar char="n"/>
              <a:defRPr/>
            </a:pPr>
            <a:r>
              <a:rPr lang="en-US" b="1" dirty="0" smtClean="0">
                <a:effectLst>
                  <a:outerShdw blurRad="38100" dist="38100" dir="2700000" algn="tl">
                    <a:srgbClr val="000000">
                      <a:alpha val="43137"/>
                    </a:srgbClr>
                  </a:outerShdw>
                </a:effectLst>
                <a:ea typeface="+mn-ea"/>
              </a:rPr>
              <a:t>He </a:t>
            </a:r>
            <a:r>
              <a:rPr lang="en-US" b="1" dirty="0">
                <a:effectLst>
                  <a:outerShdw blurRad="38100" dist="38100" dir="2700000" algn="tl">
                    <a:srgbClr val="000000">
                      <a:alpha val="43137"/>
                    </a:srgbClr>
                  </a:outerShdw>
                </a:effectLst>
                <a:ea typeface="+mn-ea"/>
              </a:rPr>
              <a:t>has restored the temple through the ministry of </a:t>
            </a:r>
            <a:r>
              <a:rPr lang="en-US" b="1" dirty="0" smtClean="0">
                <a:effectLst>
                  <a:outerShdw blurRad="38100" dist="38100" dir="2700000" algn="tl">
                    <a:srgbClr val="000000">
                      <a:alpha val="43137"/>
                    </a:srgbClr>
                  </a:outerShdw>
                </a:effectLst>
                <a:ea typeface="+mn-ea"/>
              </a:rPr>
              <a:t>Ezra.</a:t>
            </a:r>
            <a:endParaRPr lang="en-SG" b="1" dirty="0">
              <a:effectLst>
                <a:outerShdw blurRad="38100" dist="38100" dir="2700000" algn="tl">
                  <a:srgbClr val="000000">
                    <a:alpha val="43137"/>
                  </a:srgbClr>
                </a:outerShdw>
              </a:effectLst>
              <a:ea typeface="+mn-ea"/>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5362" name="Rectangle 2"/>
          <p:cNvSpPr>
            <a:spLocks noGrp="1" noRot="1" noChangeArrowheads="1"/>
          </p:cNvSpPr>
          <p:nvPr>
            <p:ph type="title"/>
          </p:nvPr>
        </p:nvSpPr>
        <p:spPr/>
        <p:txBody>
          <a:bodyPr/>
          <a:lstStyle/>
          <a:p>
            <a:pPr>
              <a:defRPr/>
            </a:pPr>
            <a:r>
              <a:rPr lang="en-US" sz="4000" b="1" dirty="0">
                <a:effectLst>
                  <a:outerShdw blurRad="38100" dist="38100" dir="2700000" algn="tl">
                    <a:srgbClr val="000000">
                      <a:alpha val="43137"/>
                    </a:srgbClr>
                  </a:outerShdw>
                </a:effectLst>
                <a:ea typeface="+mj-ea"/>
              </a:rPr>
              <a:t>A Brief Review:</a:t>
            </a:r>
            <a:br>
              <a:rPr lang="en-US" sz="4000" b="1" dirty="0">
                <a:effectLst>
                  <a:outerShdw blurRad="38100" dist="38100" dir="2700000" algn="tl">
                    <a:srgbClr val="000000">
                      <a:alpha val="43137"/>
                    </a:srgbClr>
                  </a:outerShdw>
                </a:effectLst>
                <a:ea typeface="+mj-ea"/>
              </a:rPr>
            </a:br>
            <a:r>
              <a:rPr lang="en-US" sz="4000" b="1" dirty="0">
                <a:effectLst>
                  <a:outerShdw blurRad="38100" dist="38100" dir="2700000" algn="tl">
                    <a:srgbClr val="000000">
                      <a:alpha val="43137"/>
                    </a:srgbClr>
                  </a:outerShdw>
                </a:effectLst>
                <a:ea typeface="+mj-ea"/>
              </a:rPr>
              <a:t>What God Has Already Done</a:t>
            </a:r>
            <a:endParaRPr lang="en-SG" sz="4000" b="1" dirty="0">
              <a:effectLst>
                <a:outerShdw blurRad="38100" dist="38100" dir="2700000" algn="tl">
                  <a:srgbClr val="000000">
                    <a:alpha val="43137"/>
                  </a:srgbClr>
                </a:outerShdw>
              </a:effectLst>
              <a:ea typeface="+mj-ea"/>
            </a:endParaRPr>
          </a:p>
        </p:txBody>
      </p:sp>
      <p:sp>
        <p:nvSpPr>
          <p:cNvPr id="15363" name="Rectangle 3"/>
          <p:cNvSpPr>
            <a:spLocks noGrp="1" noChangeArrowheads="1"/>
          </p:cNvSpPr>
          <p:nvPr>
            <p:ph idx="1"/>
          </p:nvPr>
        </p:nvSpPr>
        <p:spPr>
          <a:xfrm>
            <a:off x="533400" y="1828800"/>
            <a:ext cx="8153400" cy="4264025"/>
          </a:xfrm>
        </p:spPr>
        <p:txBody>
          <a:bodyPr/>
          <a:lstStyle/>
          <a:p>
            <a:pPr>
              <a:defRPr/>
            </a:pPr>
            <a:r>
              <a:rPr lang="en-US" b="1">
                <a:effectLst>
                  <a:outerShdw blurRad="38100" dist="38100" dir="2700000" algn="tl">
                    <a:srgbClr val="666633"/>
                  </a:outerShdw>
                </a:effectLst>
                <a:latin typeface="Arial" charset="0"/>
                <a:cs typeface="Arial" charset="0"/>
              </a:rPr>
              <a:t>He has rebuilt the walls of Jerusalem through the leadership of Nehemiah.</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6" name="Rectangle 2"/>
          <p:cNvSpPr>
            <a:spLocks noGrp="1" noRot="1" noChangeArrowheads="1"/>
          </p:cNvSpPr>
          <p:nvPr>
            <p:ph type="title"/>
          </p:nvPr>
        </p:nvSpPr>
        <p:spPr/>
        <p:txBody>
          <a:bodyPr/>
          <a:lstStyle/>
          <a:p>
            <a:pPr>
              <a:defRPr/>
            </a:pPr>
            <a:r>
              <a:rPr lang="en-US" sz="4000" b="1" dirty="0">
                <a:effectLst>
                  <a:outerShdw blurRad="38100" dist="38100" dir="2700000" algn="tl">
                    <a:srgbClr val="000000">
                      <a:alpha val="43137"/>
                    </a:srgbClr>
                  </a:outerShdw>
                </a:effectLst>
                <a:ea typeface="+mj-ea"/>
              </a:rPr>
              <a:t>A Brief Review:</a:t>
            </a:r>
            <a:br>
              <a:rPr lang="en-US" sz="4000" b="1" dirty="0">
                <a:effectLst>
                  <a:outerShdw blurRad="38100" dist="38100" dir="2700000" algn="tl">
                    <a:srgbClr val="000000">
                      <a:alpha val="43137"/>
                    </a:srgbClr>
                  </a:outerShdw>
                </a:effectLst>
                <a:ea typeface="+mj-ea"/>
              </a:rPr>
            </a:br>
            <a:r>
              <a:rPr lang="en-US" sz="4000" b="1" dirty="0">
                <a:effectLst>
                  <a:outerShdw blurRad="38100" dist="38100" dir="2700000" algn="tl">
                    <a:srgbClr val="000000">
                      <a:alpha val="43137"/>
                    </a:srgbClr>
                  </a:outerShdw>
                </a:effectLst>
                <a:ea typeface="+mj-ea"/>
              </a:rPr>
              <a:t>What God Has Already Done</a:t>
            </a:r>
            <a:endParaRPr lang="en-SG" sz="4000" b="1" dirty="0">
              <a:effectLst>
                <a:outerShdw blurRad="38100" dist="38100" dir="2700000" algn="tl">
                  <a:srgbClr val="000000">
                    <a:alpha val="43137"/>
                  </a:srgbClr>
                </a:outerShdw>
              </a:effectLst>
              <a:ea typeface="+mj-ea"/>
            </a:endParaRPr>
          </a:p>
        </p:txBody>
      </p:sp>
      <p:sp>
        <p:nvSpPr>
          <p:cNvPr id="16387" name="Rectangle 3"/>
          <p:cNvSpPr>
            <a:spLocks noGrp="1" noChangeArrowheads="1"/>
          </p:cNvSpPr>
          <p:nvPr>
            <p:ph idx="1"/>
          </p:nvPr>
        </p:nvSpPr>
        <p:spPr/>
        <p:txBody>
          <a:bodyPr/>
          <a:lstStyle/>
          <a:p>
            <a:pPr>
              <a:lnSpc>
                <a:spcPct val="80000"/>
              </a:lnSpc>
              <a:defRPr/>
            </a:pPr>
            <a:r>
              <a:rPr lang="en-US" sz="2800" b="1">
                <a:effectLst>
                  <a:outerShdw blurRad="38100" dist="38100" dir="2700000" algn="tl">
                    <a:srgbClr val="666633"/>
                  </a:outerShdw>
                </a:effectLst>
                <a:latin typeface="Arial" charset="0"/>
                <a:cs typeface="Arial" charset="0"/>
              </a:rPr>
              <a:t>He has brought about a spiritual revival among the people.</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Time of </a:t>
            </a:r>
            <a:r>
              <a:rPr lang="en-US" b="1" i="1" u="sng">
                <a:solidFill>
                  <a:srgbClr val="FFFF00"/>
                </a:solidFill>
                <a:effectLst>
                  <a:outerShdw blurRad="38100" dist="38100" dir="2700000" algn="tl">
                    <a:srgbClr val="FFFFFF"/>
                  </a:outerShdw>
                </a:effectLst>
                <a:latin typeface="Times New Roman" charset="0"/>
                <a:cs typeface="Arial" charset="0"/>
              </a:rPr>
              <a:t>Confession</a:t>
            </a:r>
            <a:r>
              <a:rPr lang="en-US" b="1">
                <a:effectLst>
                  <a:outerShdw blurRad="38100" dist="38100" dir="2700000" algn="tl">
                    <a:srgbClr val="666633"/>
                  </a:outerShdw>
                </a:effectLst>
                <a:latin typeface="Times New Roman" charset="0"/>
                <a:cs typeface="Arial" charset="0"/>
              </a:rPr>
              <a:t> and Contrition (9:1-5a)</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95300" y="115888"/>
            <a:ext cx="8153400" cy="1143000"/>
          </a:xfrm>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p:txBody>
          <a:bodyPr/>
          <a:lstStyle/>
          <a:p>
            <a:pPr>
              <a:defRPr/>
            </a:pPr>
            <a:r>
              <a:rPr lang="en-US" b="1">
                <a:effectLst>
                  <a:outerShdw blurRad="38100" dist="38100" dir="2700000" algn="tl">
                    <a:srgbClr val="666633"/>
                  </a:outerShdw>
                </a:effectLst>
                <a:latin typeface="Times New Roman" charset="0"/>
                <a:cs typeface="Arial" charset="0"/>
              </a:rPr>
              <a:t>A Prayer of </a:t>
            </a:r>
            <a:r>
              <a:rPr lang="en-US" b="1" i="1" u="sng">
                <a:solidFill>
                  <a:srgbClr val="FFFF00"/>
                </a:solidFill>
                <a:effectLst>
                  <a:outerShdw blurRad="38100" dist="38100" dir="2700000" algn="tl">
                    <a:srgbClr val="FFFFFF"/>
                  </a:outerShdw>
                </a:effectLst>
                <a:latin typeface="Times New Roman" charset="0"/>
                <a:cs typeface="Arial" charset="0"/>
              </a:rPr>
              <a:t>Remorse</a:t>
            </a:r>
            <a:r>
              <a:rPr lang="en-US" b="1">
                <a:effectLst>
                  <a:outerShdw blurRad="38100" dist="38100" dir="2700000" algn="tl">
                    <a:srgbClr val="666633"/>
                  </a:outerShdw>
                </a:effectLst>
                <a:latin typeface="Times New Roman" charset="0"/>
                <a:cs typeface="Arial" charset="0"/>
              </a:rPr>
              <a:t> and Remembrance (5b-31)</a:t>
            </a:r>
          </a:p>
        </p:txBody>
      </p:sp>
      <p:sp>
        <p:nvSpPr>
          <p:cNvPr id="3" name="Content Placeholder 2"/>
          <p:cNvSpPr>
            <a:spLocks noGrp="1"/>
          </p:cNvSpPr>
          <p:nvPr>
            <p:ph idx="1"/>
          </p:nvPr>
        </p:nvSpPr>
        <p:spPr/>
        <p:txBody>
          <a:bodyPr/>
          <a:lstStyle/>
          <a:p>
            <a:pPr>
              <a:defRPr/>
            </a:pPr>
            <a:r>
              <a:rPr lang="en-US" b="1">
                <a:effectLst>
                  <a:outerShdw blurRad="38100" dist="38100" dir="2700000" algn="tl">
                    <a:srgbClr val="666633"/>
                  </a:outerShdw>
                </a:effectLst>
                <a:latin typeface="Arial" charset="0"/>
                <a:cs typeface="Arial" charset="0"/>
              </a:rPr>
              <a:t>God’s sovereignty is shown in </a:t>
            </a:r>
            <a:r>
              <a:rPr lang="en-US" b="1" i="1" u="sng">
                <a:solidFill>
                  <a:srgbClr val="FFFF00"/>
                </a:solidFill>
                <a:effectLst>
                  <a:outerShdw blurRad="38100" dist="38100" dir="2700000" algn="tl">
                    <a:srgbClr val="FFFFFF"/>
                  </a:outerShdw>
                </a:effectLst>
                <a:latin typeface="Arial" charset="0"/>
                <a:cs typeface="Arial" charset="0"/>
              </a:rPr>
              <a:t>creation</a:t>
            </a:r>
            <a:r>
              <a:rPr lang="en-US" b="1">
                <a:effectLst>
                  <a:outerShdw blurRad="38100" dist="38100" dir="2700000" algn="tl">
                    <a:srgbClr val="666633"/>
                  </a:outerShdw>
                </a:effectLst>
                <a:latin typeface="Arial" charset="0"/>
                <a:cs typeface="Arial" charset="0"/>
              </a:rPr>
              <a:t> (vs. 5b-6)</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1314</TotalTime>
  <Words>833</Words>
  <Application>Microsoft Macintosh PowerPoint</Application>
  <PresentationFormat>On-screen Show (4:3)</PresentationFormat>
  <Paragraphs>112</Paragraphs>
  <Slides>29</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Garamond</vt:lpstr>
      <vt:lpstr>ＭＳ Ｐゴシック</vt:lpstr>
      <vt:lpstr>Arial</vt:lpstr>
      <vt:lpstr>Times New Roman</vt:lpstr>
      <vt:lpstr>Wingdings</vt:lpstr>
      <vt:lpstr>Osaka</vt:lpstr>
      <vt:lpstr>Default Design</vt:lpstr>
      <vt:lpstr>1_Refined</vt:lpstr>
      <vt:lpstr>49_Blank Presentation</vt:lpstr>
      <vt:lpstr>Practicing Penitent Praise</vt:lpstr>
      <vt:lpstr>Our Present Sermon Series</vt:lpstr>
      <vt:lpstr>A Brief Review: What God Has Already Done</vt:lpstr>
      <vt:lpstr>A Brief Review: What God Has Already Done</vt:lpstr>
      <vt:lpstr>A Brief Review: What God Has Already Done</vt:lpstr>
      <vt:lpstr>A Brief Review: What God Has Already Done</vt:lpstr>
      <vt:lpstr>A Time of Confession and Contrition (9:1-5a)</vt:lpstr>
      <vt:lpstr>A Prayer of Remorse and Remembrance (5b-31)</vt:lpstr>
      <vt:lpstr>A Prayer of Remorse and Remembrance (5b-31)</vt:lpstr>
      <vt:lpstr>A Prayer of Remorse and Remembrance (5b-31)</vt:lpstr>
      <vt:lpstr>A Prayer of Remorse and Remembrance (5b-31)</vt:lpstr>
      <vt:lpstr>A Prayer of Remorse and Remembrance (5b-31)</vt:lpstr>
      <vt:lpstr>A Prayer of Remorse and Remembrance (5b-31)</vt:lpstr>
      <vt:lpstr>A Prayer of Remorse and Remembrance (5b-31)</vt:lpstr>
      <vt:lpstr>A Prayer of Remorse and Remembrance (5b-31)</vt:lpstr>
      <vt:lpstr>A Prayer of Remorse and Remembrance (5b-31)</vt:lpstr>
      <vt:lpstr>A Prayer of Remorse and Remembrance (5b-31)</vt:lpstr>
      <vt:lpstr>A Prayer of Remorse and Remembrance (5b-31)</vt:lpstr>
      <vt:lpstr>A Prayer of Remorse and Remembrance (5b-31)</vt:lpstr>
      <vt:lpstr>A Prayer of Praise and Petition (9:32-37)</vt:lpstr>
      <vt:lpstr>The Prayer of Nehemiah 9:5b-37 Teaches Us:</vt:lpstr>
      <vt:lpstr>The Prayer of Nehemiah 9:5b-37 Teaches Us:</vt:lpstr>
      <vt:lpstr>Main Idea:</vt:lpstr>
      <vt:lpstr>Personal Application:</vt:lpstr>
      <vt:lpstr>Peter’s Story</vt:lpstr>
      <vt:lpstr>Peter’s Story</vt:lpstr>
      <vt:lpstr>Peter’s Story</vt:lpstr>
      <vt:lpstr>Black</vt:lpstr>
      <vt:lpstr>OT Sermons link at BibleStudyDownloads.org</vt:lpstr>
    </vt:vector>
  </TitlesOfParts>
  <Company>East Asia School of Theology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Practicing Penitent Praise</dc:title>
  <dc:creator>Lewis Winkler</dc:creator>
  <cp:lastModifiedBy>Rick Griffith</cp:lastModifiedBy>
  <cp:revision>83</cp:revision>
  <dcterms:created xsi:type="dcterms:W3CDTF">2009-04-16T07:33:08Z</dcterms:created>
  <dcterms:modified xsi:type="dcterms:W3CDTF">2017-02-25T13:36:03Z</dcterms:modified>
</cp:coreProperties>
</file>